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57" r:id="rId2"/>
    <p:sldMasterId id="2147483683" r:id="rId3"/>
    <p:sldMasterId id="2147483695" r:id="rId4"/>
    <p:sldMasterId id="2147483711" r:id="rId5"/>
  </p:sldMasterIdLst>
  <p:notesMasterIdLst>
    <p:notesMasterId r:id="rId22"/>
  </p:notesMasterIdLst>
  <p:handoutMasterIdLst>
    <p:handoutMasterId r:id="rId23"/>
  </p:handoutMasterIdLst>
  <p:sldIdLst>
    <p:sldId id="256" r:id="rId6"/>
    <p:sldId id="2147376581" r:id="rId7"/>
    <p:sldId id="2147376608" r:id="rId8"/>
    <p:sldId id="2147376609" r:id="rId9"/>
    <p:sldId id="2147376610" r:id="rId10"/>
    <p:sldId id="2147376612" r:id="rId11"/>
    <p:sldId id="2147376611" r:id="rId12"/>
    <p:sldId id="2147376613" r:id="rId13"/>
    <p:sldId id="2147376614" r:id="rId14"/>
    <p:sldId id="2147376615" r:id="rId15"/>
    <p:sldId id="2147376617" r:id="rId16"/>
    <p:sldId id="2147376618" r:id="rId17"/>
    <p:sldId id="2147376619" r:id="rId18"/>
    <p:sldId id="2147376620" r:id="rId19"/>
    <p:sldId id="2147376616" r:id="rId20"/>
    <p:sldId id="259" r:id="rId21"/>
  </p:sldIdLst>
  <p:sldSz cx="12192000" cy="6858000"/>
  <p:notesSz cx="7010400" cy="9296400"/>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6FEF7F-185E-9B6D-AFA2-01AFEFBC5512}" name="D'Asero Cecilia" initials="DC" userId="S::cdasero@grupost.com.ar::86778035-ce1b-4ba0-abab-d1a7470d33b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B2BB"/>
    <a:srgbClr val="FAA74A"/>
    <a:srgbClr val="FFFF99"/>
    <a:srgbClr val="DDDDDD"/>
    <a:srgbClr val="F36C1B"/>
    <a:srgbClr val="A0D2D7"/>
    <a:srgbClr val="FFDF79"/>
    <a:srgbClr val="F8F8F8"/>
    <a:srgbClr val="739EA3"/>
    <a:srgbClr val="3171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43" autoAdjust="0"/>
    <p:restoredTop sz="93690" autoAdjust="0"/>
  </p:normalViewPr>
  <p:slideViewPr>
    <p:cSldViewPr snapToGrid="0">
      <p:cViewPr varScale="1">
        <p:scale>
          <a:sx n="63" d="100"/>
          <a:sy n="63" d="100"/>
        </p:scale>
        <p:origin x="672" y="56"/>
      </p:cViewPr>
      <p:guideLst/>
    </p:cSldViewPr>
  </p:slideViewPr>
  <p:notesTextViewPr>
    <p:cViewPr>
      <p:scale>
        <a:sx n="3" d="2"/>
        <a:sy n="3" d="2"/>
      </p:scale>
      <p:origin x="0" y="0"/>
    </p:cViewPr>
  </p:notesTextViewPr>
  <p:notesViewPr>
    <p:cSldViewPr snapToGrid="0">
      <p:cViewPr varScale="1">
        <p:scale>
          <a:sx n="49" d="100"/>
          <a:sy n="49" d="100"/>
        </p:scale>
        <p:origin x="271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CEF750-DF42-4938-B9C0-DFDC55AEA60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AR"/>
        </a:p>
      </dgm:t>
    </dgm:pt>
    <dgm:pt modelId="{0AC6CF47-D0FD-4099-B3B1-7B92D1199CFC}">
      <dgm:prSet phldrT="[Texto]" custT="1"/>
      <dgm:spPr>
        <a:solidFill>
          <a:srgbClr val="59B2BB"/>
        </a:solidFill>
      </dgm:spPr>
      <dgm:t>
        <a:bodyPr/>
        <a:lstStyle/>
        <a:p>
          <a:r>
            <a:rPr lang="es-ES" sz="2400" b="1" dirty="0"/>
            <a:t>Influencia de la Política</a:t>
          </a:r>
          <a:endParaRPr lang="es-AR" sz="2400" b="1" dirty="0"/>
        </a:p>
      </dgm:t>
    </dgm:pt>
    <dgm:pt modelId="{26A12635-C47C-46A3-8553-1132CCFC4E7D}" type="parTrans" cxnId="{CE37F2C9-0A45-4F95-88F4-9AED7FFFB811}">
      <dgm:prSet/>
      <dgm:spPr/>
      <dgm:t>
        <a:bodyPr/>
        <a:lstStyle/>
        <a:p>
          <a:endParaRPr lang="es-AR"/>
        </a:p>
      </dgm:t>
    </dgm:pt>
    <dgm:pt modelId="{1CE7F15B-69B6-4DF4-8ACE-55EF3586524A}" type="sibTrans" cxnId="{CE37F2C9-0A45-4F95-88F4-9AED7FFFB811}">
      <dgm:prSet/>
      <dgm:spPr/>
      <dgm:t>
        <a:bodyPr/>
        <a:lstStyle/>
        <a:p>
          <a:endParaRPr lang="es-AR" dirty="0"/>
        </a:p>
      </dgm:t>
    </dgm:pt>
    <dgm:pt modelId="{2CDBCBC8-4247-45AB-991D-4A425E3D4115}">
      <dgm:prSet phldrT="[Texto]" custT="1"/>
      <dgm:spPr>
        <a:solidFill>
          <a:srgbClr val="59B2BB"/>
        </a:solidFill>
      </dgm:spPr>
      <dgm:t>
        <a:bodyPr/>
        <a:lstStyle/>
        <a:p>
          <a:r>
            <a:rPr lang="es-AR" sz="2400" b="1" dirty="0"/>
            <a:t>Tipo de Cambio vs Inflación</a:t>
          </a:r>
        </a:p>
      </dgm:t>
    </dgm:pt>
    <dgm:pt modelId="{A5236347-89F4-4C51-9F53-2109753FE425}" type="parTrans" cxnId="{AA777B16-90FB-4289-B582-526C0A53CA12}">
      <dgm:prSet/>
      <dgm:spPr/>
      <dgm:t>
        <a:bodyPr/>
        <a:lstStyle/>
        <a:p>
          <a:endParaRPr lang="es-AR"/>
        </a:p>
      </dgm:t>
    </dgm:pt>
    <dgm:pt modelId="{398C7CB8-0C25-4DD6-A6C0-2434F791F07A}" type="sibTrans" cxnId="{AA777B16-90FB-4289-B582-526C0A53CA12}">
      <dgm:prSet/>
      <dgm:spPr/>
      <dgm:t>
        <a:bodyPr/>
        <a:lstStyle/>
        <a:p>
          <a:endParaRPr lang="es-AR"/>
        </a:p>
      </dgm:t>
    </dgm:pt>
    <dgm:pt modelId="{ED69994B-21D5-4DA1-9B41-342756A60D7A}">
      <dgm:prSet phldrT="[Texto]" custT="1"/>
      <dgm:spPr>
        <a:solidFill>
          <a:schemeClr val="bg1">
            <a:lumMod val="95000"/>
            <a:alpha val="90000"/>
          </a:schemeClr>
        </a:solidFill>
        <a:ln w="25400">
          <a:solidFill>
            <a:srgbClr val="59B2BB">
              <a:alpha val="90000"/>
            </a:srgbClr>
          </a:solidFill>
        </a:ln>
      </dgm:spPr>
      <dgm:t>
        <a:bodyPr/>
        <a:lstStyle/>
        <a:p>
          <a:pPr algn="just">
            <a:buNone/>
          </a:pPr>
          <a:r>
            <a:rPr lang="es-AR" sz="1400" b="1" dirty="0"/>
            <a:t>¿FLOTACIÓN LIMPIA O SUCIA?</a:t>
          </a:r>
        </a:p>
      </dgm:t>
    </dgm:pt>
    <dgm:pt modelId="{23544DF4-95C7-4FBF-B521-4A1AFD683741}" type="parTrans" cxnId="{DAA33995-2CF6-4400-BE14-7F408666C8B8}">
      <dgm:prSet/>
      <dgm:spPr/>
      <dgm:t>
        <a:bodyPr/>
        <a:lstStyle/>
        <a:p>
          <a:endParaRPr lang="es-AR"/>
        </a:p>
      </dgm:t>
    </dgm:pt>
    <dgm:pt modelId="{F4A5452C-ED01-44CB-9353-6C8486373410}" type="sibTrans" cxnId="{DAA33995-2CF6-4400-BE14-7F408666C8B8}">
      <dgm:prSet/>
      <dgm:spPr/>
      <dgm:t>
        <a:bodyPr/>
        <a:lstStyle/>
        <a:p>
          <a:endParaRPr lang="es-AR"/>
        </a:p>
      </dgm:t>
    </dgm:pt>
    <dgm:pt modelId="{B68DE5A8-8A9D-4C80-BC95-E13A195CA6B4}">
      <dgm:prSet phldrT="[Texto]" custT="1"/>
      <dgm:spPr>
        <a:solidFill>
          <a:srgbClr val="59B2BB"/>
        </a:solidFill>
      </dgm:spPr>
      <dgm:t>
        <a:bodyPr/>
        <a:lstStyle/>
        <a:p>
          <a:r>
            <a:rPr lang="es-AR" sz="2400" b="1" dirty="0"/>
            <a:t>Impacto de la Nueva Política Monetaria</a:t>
          </a:r>
        </a:p>
      </dgm:t>
    </dgm:pt>
    <dgm:pt modelId="{398AFF02-9F11-4A52-AEEB-80E941BB04B4}" type="parTrans" cxnId="{74D8107C-4F80-4361-924A-DB9E1B58FE09}">
      <dgm:prSet/>
      <dgm:spPr/>
      <dgm:t>
        <a:bodyPr/>
        <a:lstStyle/>
        <a:p>
          <a:endParaRPr lang="es-AR"/>
        </a:p>
      </dgm:t>
    </dgm:pt>
    <dgm:pt modelId="{6E7A7BBF-B589-4581-BC89-E034AE7DCB04}" type="sibTrans" cxnId="{74D8107C-4F80-4361-924A-DB9E1B58FE09}">
      <dgm:prSet/>
      <dgm:spPr/>
      <dgm:t>
        <a:bodyPr/>
        <a:lstStyle/>
        <a:p>
          <a:endParaRPr lang="es-AR"/>
        </a:p>
      </dgm:t>
    </dgm:pt>
    <dgm:pt modelId="{9380F07C-A4E9-4F4D-95D0-D1F036BC34D8}">
      <dgm:prSet phldrT="[Texto]" custT="1"/>
      <dgm:spPr>
        <a:solidFill>
          <a:schemeClr val="bg1">
            <a:lumMod val="95000"/>
            <a:alpha val="90000"/>
          </a:schemeClr>
        </a:solidFill>
        <a:ln w="25400">
          <a:solidFill>
            <a:srgbClr val="59B2BB">
              <a:alpha val="90000"/>
            </a:srgbClr>
          </a:solidFill>
        </a:ln>
      </dgm:spPr>
      <dgm:t>
        <a:bodyPr/>
        <a:lstStyle/>
        <a:p>
          <a:pPr algn="just">
            <a:buNone/>
          </a:pPr>
          <a:r>
            <a:rPr lang="es-ES" sz="1400" b="1" dirty="0"/>
            <a:t>CONTROL DE CANTIDADES</a:t>
          </a:r>
          <a:endParaRPr lang="es-AR" sz="1400" b="1" dirty="0"/>
        </a:p>
      </dgm:t>
    </dgm:pt>
    <dgm:pt modelId="{4A43BDB8-B55A-400F-BA4F-5EEB6A63977F}" type="parTrans" cxnId="{8125A66B-5FE2-4308-8BF1-FAD20A6967E1}">
      <dgm:prSet/>
      <dgm:spPr/>
      <dgm:t>
        <a:bodyPr/>
        <a:lstStyle/>
        <a:p>
          <a:endParaRPr lang="es-AR"/>
        </a:p>
      </dgm:t>
    </dgm:pt>
    <dgm:pt modelId="{4D92B0C0-51B9-4DE0-8131-E86DD87653FB}" type="sibTrans" cxnId="{8125A66B-5FE2-4308-8BF1-FAD20A6967E1}">
      <dgm:prSet/>
      <dgm:spPr/>
      <dgm:t>
        <a:bodyPr/>
        <a:lstStyle/>
        <a:p>
          <a:endParaRPr lang="es-AR"/>
        </a:p>
      </dgm:t>
    </dgm:pt>
    <dgm:pt modelId="{8748E63B-D4B6-4541-9263-7B78068F545B}">
      <dgm:prSet phldrT="[Texto]" custT="1"/>
      <dgm:spPr>
        <a:solidFill>
          <a:schemeClr val="bg1">
            <a:lumMod val="95000"/>
            <a:alpha val="90000"/>
          </a:schemeClr>
        </a:solidFill>
        <a:ln w="25400">
          <a:solidFill>
            <a:srgbClr val="59B2BB">
              <a:alpha val="90000"/>
            </a:srgbClr>
          </a:solidFill>
        </a:ln>
      </dgm:spPr>
      <dgm:t>
        <a:bodyPr/>
        <a:lstStyle/>
        <a:p>
          <a:pPr algn="just"/>
          <a:r>
            <a:rPr lang="es-ES" sz="1400" dirty="0"/>
            <a:t>Desde abril se liberaron numerosas restricciones cambiarias y sobre todo se logró que el mercado opere prácticamente sin brecha. Este último factor es clave para el proceso de ordenamiento de expectativas y formación de precios. </a:t>
          </a:r>
          <a:endParaRPr lang="es-AR" sz="1400" dirty="0"/>
        </a:p>
      </dgm:t>
    </dgm:pt>
    <dgm:pt modelId="{1EF1D238-7C30-4D95-9103-17D6F5DF76EC}" type="parTrans" cxnId="{DF677CDE-35B5-4840-A37E-700B9235170D}">
      <dgm:prSet/>
      <dgm:spPr/>
      <dgm:t>
        <a:bodyPr/>
        <a:lstStyle/>
        <a:p>
          <a:endParaRPr lang="es-AR"/>
        </a:p>
      </dgm:t>
    </dgm:pt>
    <dgm:pt modelId="{513E356F-D767-4B86-80EF-F4303D69E135}" type="sibTrans" cxnId="{DF677CDE-35B5-4840-A37E-700B9235170D}">
      <dgm:prSet/>
      <dgm:spPr/>
      <dgm:t>
        <a:bodyPr/>
        <a:lstStyle/>
        <a:p>
          <a:endParaRPr lang="es-AR"/>
        </a:p>
      </dgm:t>
    </dgm:pt>
    <dgm:pt modelId="{D30C3E0B-EF07-47E9-A812-625617C713E2}">
      <dgm:prSet phldrT="[Texto]" custT="1"/>
      <dgm:spPr>
        <a:solidFill>
          <a:schemeClr val="bg1">
            <a:lumMod val="95000"/>
            <a:alpha val="90000"/>
          </a:schemeClr>
        </a:solidFill>
        <a:ln w="25400">
          <a:solidFill>
            <a:srgbClr val="59B2BB">
              <a:alpha val="90000"/>
            </a:srgbClr>
          </a:solidFill>
        </a:ln>
      </dgm:spPr>
      <dgm:t>
        <a:bodyPr/>
        <a:lstStyle/>
        <a:p>
          <a:pPr algn="just">
            <a:buNone/>
          </a:pPr>
          <a:r>
            <a:rPr lang="es-AR" sz="1400" b="1" dirty="0"/>
            <a:t>SE ACERCAN LAS LEGISLATIVAS</a:t>
          </a:r>
        </a:p>
      </dgm:t>
    </dgm:pt>
    <dgm:pt modelId="{194336B0-BB6D-4FF6-9AD9-0EB63502091C}" type="parTrans" cxnId="{0AD8E431-667E-4FF3-9721-8FEF3132B06F}">
      <dgm:prSet/>
      <dgm:spPr/>
      <dgm:t>
        <a:bodyPr/>
        <a:lstStyle/>
        <a:p>
          <a:endParaRPr lang="es-AR"/>
        </a:p>
      </dgm:t>
    </dgm:pt>
    <dgm:pt modelId="{D984C4AB-4C09-459F-8428-048B81AA64B5}" type="sibTrans" cxnId="{0AD8E431-667E-4FF3-9721-8FEF3132B06F}">
      <dgm:prSet/>
      <dgm:spPr/>
      <dgm:t>
        <a:bodyPr/>
        <a:lstStyle/>
        <a:p>
          <a:endParaRPr lang="es-AR"/>
        </a:p>
      </dgm:t>
    </dgm:pt>
    <dgm:pt modelId="{C1D9E577-5DAF-4F0A-B2BB-BD09A41E205B}">
      <dgm:prSet phldrT="[Texto]" custT="1"/>
      <dgm:spPr>
        <a:solidFill>
          <a:schemeClr val="bg1">
            <a:lumMod val="95000"/>
            <a:alpha val="90000"/>
          </a:schemeClr>
        </a:solidFill>
        <a:ln w="25400">
          <a:solidFill>
            <a:srgbClr val="59B2BB">
              <a:alpha val="90000"/>
            </a:srgbClr>
          </a:solidFill>
        </a:ln>
      </dgm:spPr>
      <dgm:t>
        <a:bodyPr/>
        <a:lstStyle/>
        <a:p>
          <a:pPr algn="just"/>
          <a:r>
            <a:rPr lang="es-ES" sz="1400" dirty="0"/>
            <a:t>Cada vez que enfrentamos un proceso electoral, las decisiones del oficialismo y de la oposición empiezan a sesgarse para lograr un buen resultado electoral. </a:t>
          </a:r>
          <a:endParaRPr lang="es-AR" sz="1400" dirty="0"/>
        </a:p>
      </dgm:t>
    </dgm:pt>
    <dgm:pt modelId="{A9490935-5A1E-430A-B576-545A320053D7}" type="sibTrans" cxnId="{E33888D4-77F9-4B39-9A0E-661A1BADA0E9}">
      <dgm:prSet/>
      <dgm:spPr/>
      <dgm:t>
        <a:bodyPr/>
        <a:lstStyle/>
        <a:p>
          <a:endParaRPr lang="es-AR"/>
        </a:p>
      </dgm:t>
    </dgm:pt>
    <dgm:pt modelId="{6FBA7B90-9301-4F34-8BFA-35E1629659F1}" type="parTrans" cxnId="{E33888D4-77F9-4B39-9A0E-661A1BADA0E9}">
      <dgm:prSet/>
      <dgm:spPr/>
      <dgm:t>
        <a:bodyPr/>
        <a:lstStyle/>
        <a:p>
          <a:endParaRPr lang="es-AR"/>
        </a:p>
      </dgm:t>
    </dgm:pt>
    <dgm:pt modelId="{D2699173-7D5E-4B86-A0C2-576AFD829034}">
      <dgm:prSet phldrT="[Texto]" custT="1"/>
      <dgm:spPr>
        <a:solidFill>
          <a:schemeClr val="bg1">
            <a:lumMod val="95000"/>
            <a:alpha val="90000"/>
          </a:schemeClr>
        </a:solidFill>
        <a:ln w="25400">
          <a:solidFill>
            <a:srgbClr val="59B2BB">
              <a:alpha val="90000"/>
            </a:srgbClr>
          </a:solidFill>
        </a:ln>
      </dgm:spPr>
      <dgm:t>
        <a:bodyPr/>
        <a:lstStyle/>
        <a:p>
          <a:pPr algn="l"/>
          <a:r>
            <a:rPr lang="es-ES" sz="1400" dirty="0"/>
            <a:t>El nuevo programa monetaria regula cantidades y quedan el tipo de cambio y la tasa de interés como variable endógena. Por lo tanto, si buscan mantener controlado el tipo de cambio, el camino es reduciendo la cantidad de pesos. Si se avanza en esa línea lo que se da es un retroceso del tipo de cambio y un aumento de las tasas reales de interés. Los pesos se vuelven caros. </a:t>
          </a:r>
          <a:endParaRPr lang="es-AR" sz="1400" dirty="0"/>
        </a:p>
      </dgm:t>
    </dgm:pt>
    <dgm:pt modelId="{50E1320B-706C-4C78-9345-CBE3CEAB91A6}" type="sibTrans" cxnId="{A82BE7A1-76E7-43DB-B1ED-183B3425654C}">
      <dgm:prSet/>
      <dgm:spPr/>
      <dgm:t>
        <a:bodyPr/>
        <a:lstStyle/>
        <a:p>
          <a:endParaRPr lang="es-AR"/>
        </a:p>
      </dgm:t>
    </dgm:pt>
    <dgm:pt modelId="{1902E3FC-6C10-48A8-BB13-1309B0297AA6}" type="parTrans" cxnId="{A82BE7A1-76E7-43DB-B1ED-183B3425654C}">
      <dgm:prSet/>
      <dgm:spPr/>
      <dgm:t>
        <a:bodyPr/>
        <a:lstStyle/>
        <a:p>
          <a:endParaRPr lang="es-AR"/>
        </a:p>
      </dgm:t>
    </dgm:pt>
    <dgm:pt modelId="{0F77B7C9-E7AC-4546-BDAD-8756EBF42DB2}">
      <dgm:prSet phldrT="[Texto]" custT="1"/>
      <dgm:spPr>
        <a:solidFill>
          <a:schemeClr val="bg1">
            <a:lumMod val="95000"/>
            <a:alpha val="90000"/>
          </a:schemeClr>
        </a:solidFill>
        <a:ln w="25400">
          <a:solidFill>
            <a:srgbClr val="59B2BB">
              <a:alpha val="90000"/>
            </a:srgbClr>
          </a:solidFill>
        </a:ln>
      </dgm:spPr>
      <dgm:t>
        <a:bodyPr/>
        <a:lstStyle/>
        <a:p>
          <a:pPr algn="just"/>
          <a:r>
            <a:rPr lang="es-ES" sz="1400" dirty="0"/>
            <a:t>Este gobierno se ha mostrado dispuesto a asumir riesgos y costos políticos aún en año electoral (flotación y vetos), pero el mercado igual seguirá atento a las encuestas y resultados para conocer el respaldo social al programa económico. </a:t>
          </a:r>
          <a:endParaRPr lang="es-AR" sz="1400" dirty="0"/>
        </a:p>
      </dgm:t>
    </dgm:pt>
    <dgm:pt modelId="{9D4F582A-56FC-46E9-BC8B-A830F333EE99}" type="parTrans" cxnId="{11BCFDF5-A1BF-4991-822A-D436CE097CEE}">
      <dgm:prSet/>
      <dgm:spPr/>
      <dgm:t>
        <a:bodyPr/>
        <a:lstStyle/>
        <a:p>
          <a:endParaRPr lang="es-AR"/>
        </a:p>
      </dgm:t>
    </dgm:pt>
    <dgm:pt modelId="{CF93E57D-4B09-40D8-985C-2E449B303BBB}" type="sibTrans" cxnId="{11BCFDF5-A1BF-4991-822A-D436CE097CEE}">
      <dgm:prSet/>
      <dgm:spPr/>
      <dgm:t>
        <a:bodyPr/>
        <a:lstStyle/>
        <a:p>
          <a:endParaRPr lang="es-AR"/>
        </a:p>
      </dgm:t>
    </dgm:pt>
    <dgm:pt modelId="{7C323E6F-196E-4361-A9B2-8D8376829285}">
      <dgm:prSet phldrT="[Texto]" custT="1"/>
      <dgm:spPr>
        <a:solidFill>
          <a:schemeClr val="bg1">
            <a:lumMod val="95000"/>
            <a:alpha val="90000"/>
          </a:schemeClr>
        </a:solidFill>
        <a:ln w="25400">
          <a:solidFill>
            <a:srgbClr val="59B2BB">
              <a:alpha val="90000"/>
            </a:srgbClr>
          </a:solidFill>
        </a:ln>
      </dgm:spPr>
      <dgm:t>
        <a:bodyPr/>
        <a:lstStyle/>
        <a:p>
          <a:pPr algn="just"/>
          <a:r>
            <a:rPr lang="es-ES" sz="1400" dirty="0"/>
            <a:t>La duda del mercado es si el punto de equilibrio actual es producto de la flotación o tiene incidencia oficial vía intervención en futuros. De la confianza en ese punto de equilibrio dependerá la dolarización de carteras.</a:t>
          </a:r>
          <a:endParaRPr lang="es-AR" sz="1400" dirty="0"/>
        </a:p>
      </dgm:t>
    </dgm:pt>
    <dgm:pt modelId="{BF64AEA1-D48C-4A1A-9E3A-BEEAFE889EDC}" type="parTrans" cxnId="{4018004A-1397-43BB-AEFA-E52CB3D0FB0B}">
      <dgm:prSet/>
      <dgm:spPr/>
      <dgm:t>
        <a:bodyPr/>
        <a:lstStyle/>
        <a:p>
          <a:endParaRPr lang="es-AR"/>
        </a:p>
      </dgm:t>
    </dgm:pt>
    <dgm:pt modelId="{FB069801-EBF7-4FFE-8289-9ADE70072787}" type="sibTrans" cxnId="{4018004A-1397-43BB-AEFA-E52CB3D0FB0B}">
      <dgm:prSet/>
      <dgm:spPr/>
      <dgm:t>
        <a:bodyPr/>
        <a:lstStyle/>
        <a:p>
          <a:endParaRPr lang="es-AR"/>
        </a:p>
      </dgm:t>
    </dgm:pt>
    <dgm:pt modelId="{73444AA2-DCD2-42C4-B74D-8A3E364CC04E}">
      <dgm:prSet phldrT="[Texto]" custT="1"/>
      <dgm:spPr>
        <a:solidFill>
          <a:schemeClr val="bg1">
            <a:lumMod val="95000"/>
            <a:alpha val="90000"/>
          </a:schemeClr>
        </a:solidFill>
        <a:ln w="25400">
          <a:solidFill>
            <a:srgbClr val="59B2BB">
              <a:alpha val="90000"/>
            </a:srgbClr>
          </a:solidFill>
        </a:ln>
      </dgm:spPr>
      <dgm:t>
        <a:bodyPr/>
        <a:lstStyle/>
        <a:p>
          <a:pPr algn="just"/>
          <a:r>
            <a:rPr lang="es-ES" sz="1400" dirty="0"/>
            <a:t>¿Cuánto afecta hoy la variación del tipo de cambio a los precios?</a:t>
          </a:r>
          <a:endParaRPr lang="es-AR" sz="1400" dirty="0"/>
        </a:p>
      </dgm:t>
    </dgm:pt>
    <dgm:pt modelId="{2636585C-D266-4455-B2E6-E643503513DE}" type="parTrans" cxnId="{C1921661-4921-413D-A712-89F8D87AC892}">
      <dgm:prSet/>
      <dgm:spPr/>
      <dgm:t>
        <a:bodyPr/>
        <a:lstStyle/>
        <a:p>
          <a:endParaRPr lang="es-AR"/>
        </a:p>
      </dgm:t>
    </dgm:pt>
    <dgm:pt modelId="{D77DB1BE-BDCA-4C46-B340-5D7ED0133301}" type="sibTrans" cxnId="{C1921661-4921-413D-A712-89F8D87AC892}">
      <dgm:prSet/>
      <dgm:spPr/>
      <dgm:t>
        <a:bodyPr/>
        <a:lstStyle/>
        <a:p>
          <a:endParaRPr lang="es-AR"/>
        </a:p>
      </dgm:t>
    </dgm:pt>
    <dgm:pt modelId="{D9E36D9C-0947-4464-A3A9-72ADDBA90242}">
      <dgm:prSet phldrT="[Texto]" custT="1"/>
      <dgm:spPr>
        <a:solidFill>
          <a:schemeClr val="bg1">
            <a:lumMod val="95000"/>
            <a:alpha val="90000"/>
          </a:schemeClr>
        </a:solidFill>
        <a:ln w="25400">
          <a:solidFill>
            <a:srgbClr val="59B2BB">
              <a:alpha val="90000"/>
            </a:srgbClr>
          </a:solidFill>
        </a:ln>
      </dgm:spPr>
      <dgm:t>
        <a:bodyPr/>
        <a:lstStyle/>
        <a:p>
          <a:pPr algn="l"/>
          <a:r>
            <a:rPr lang="es-ES" sz="1400" dirty="0"/>
            <a:t>Hoy la economía convive con esas restricciones y se empieza a sentir sobre las tasas de interés, sobre el nivel de precios y probablemente termine impactando en el nivel de actividad. </a:t>
          </a:r>
          <a:br>
            <a:rPr lang="es-ES" sz="1400" dirty="0"/>
          </a:br>
          <a:endParaRPr lang="es-AR" sz="1400" dirty="0"/>
        </a:p>
      </dgm:t>
    </dgm:pt>
    <dgm:pt modelId="{E5717AEF-1D16-4FF5-8BD1-BA308222DD18}" type="parTrans" cxnId="{B9A2DF68-49EE-4221-8FA3-3677513EA12D}">
      <dgm:prSet/>
      <dgm:spPr/>
    </dgm:pt>
    <dgm:pt modelId="{CC26F98C-0241-4D4B-A707-309A1969A3C9}" type="sibTrans" cxnId="{B9A2DF68-49EE-4221-8FA3-3677513EA12D}">
      <dgm:prSet/>
      <dgm:spPr/>
    </dgm:pt>
    <dgm:pt modelId="{331D52DD-679B-47DE-B78E-3A9376A1AB65}" type="pres">
      <dgm:prSet presAssocID="{9DCEF750-DF42-4938-B9C0-DFDC55AEA604}" presName="Name0" presStyleCnt="0">
        <dgm:presLayoutVars>
          <dgm:dir/>
          <dgm:animLvl val="lvl"/>
          <dgm:resizeHandles val="exact"/>
        </dgm:presLayoutVars>
      </dgm:prSet>
      <dgm:spPr/>
    </dgm:pt>
    <dgm:pt modelId="{BA36E77C-1B70-4AB3-97BF-7DFCF82BA937}" type="pres">
      <dgm:prSet presAssocID="{0AC6CF47-D0FD-4099-B3B1-7B92D1199CFC}" presName="linNode" presStyleCnt="0"/>
      <dgm:spPr/>
    </dgm:pt>
    <dgm:pt modelId="{AE776D32-DA57-4B32-B8C7-3812762F8159}" type="pres">
      <dgm:prSet presAssocID="{0AC6CF47-D0FD-4099-B3B1-7B92D1199CFC}" presName="parentText" presStyleLbl="node1" presStyleIdx="0" presStyleCnt="3" custScaleX="45565" custLinFactNeighborX="-13872">
        <dgm:presLayoutVars>
          <dgm:chMax val="1"/>
          <dgm:bulletEnabled val="1"/>
        </dgm:presLayoutVars>
      </dgm:prSet>
      <dgm:spPr/>
    </dgm:pt>
    <dgm:pt modelId="{DBDE4B4F-CC7D-4CA7-9F8C-5BE21D8A6F50}" type="pres">
      <dgm:prSet presAssocID="{0AC6CF47-D0FD-4099-B3B1-7B92D1199CFC}" presName="descendantText" presStyleLbl="alignAccFollowNode1" presStyleIdx="0" presStyleCnt="3" custScaleX="125044" custScaleY="112484">
        <dgm:presLayoutVars>
          <dgm:bulletEnabled val="1"/>
        </dgm:presLayoutVars>
      </dgm:prSet>
      <dgm:spPr/>
    </dgm:pt>
    <dgm:pt modelId="{FC47D0A1-32D2-4176-A43C-79B171DBD015}" type="pres">
      <dgm:prSet presAssocID="{1CE7F15B-69B6-4DF4-8ACE-55EF3586524A}" presName="sp" presStyleCnt="0"/>
      <dgm:spPr/>
    </dgm:pt>
    <dgm:pt modelId="{CF94CFE3-CF6D-4D51-B18F-3CF4A0C5C2DF}" type="pres">
      <dgm:prSet presAssocID="{2CDBCBC8-4247-45AB-991D-4A425E3D4115}" presName="linNode" presStyleCnt="0"/>
      <dgm:spPr/>
    </dgm:pt>
    <dgm:pt modelId="{8A2C7785-F83B-44A1-B250-6E147C488527}" type="pres">
      <dgm:prSet presAssocID="{2CDBCBC8-4247-45AB-991D-4A425E3D4115}" presName="parentText" presStyleLbl="node1" presStyleIdx="1" presStyleCnt="3" custScaleX="45565" custLinFactNeighborX="-13872">
        <dgm:presLayoutVars>
          <dgm:chMax val="1"/>
          <dgm:bulletEnabled val="1"/>
        </dgm:presLayoutVars>
      </dgm:prSet>
      <dgm:spPr/>
    </dgm:pt>
    <dgm:pt modelId="{24E7B524-976A-457A-8207-48171B8A7E35}" type="pres">
      <dgm:prSet presAssocID="{2CDBCBC8-4247-45AB-991D-4A425E3D4115}" presName="descendantText" presStyleLbl="alignAccFollowNode1" presStyleIdx="1" presStyleCnt="3" custScaleX="125044" custScaleY="112484">
        <dgm:presLayoutVars>
          <dgm:bulletEnabled val="1"/>
        </dgm:presLayoutVars>
      </dgm:prSet>
      <dgm:spPr/>
    </dgm:pt>
    <dgm:pt modelId="{62502358-3212-4634-A580-3372CF5F3308}" type="pres">
      <dgm:prSet presAssocID="{398C7CB8-0C25-4DD6-A6C0-2434F791F07A}" presName="sp" presStyleCnt="0"/>
      <dgm:spPr/>
    </dgm:pt>
    <dgm:pt modelId="{57F32D14-73FF-4E06-B158-3ECF6821B040}" type="pres">
      <dgm:prSet presAssocID="{B68DE5A8-8A9D-4C80-BC95-E13A195CA6B4}" presName="linNode" presStyleCnt="0"/>
      <dgm:spPr/>
    </dgm:pt>
    <dgm:pt modelId="{80918034-3553-413D-9DBA-4119DE2F98C0}" type="pres">
      <dgm:prSet presAssocID="{B68DE5A8-8A9D-4C80-BC95-E13A195CA6B4}" presName="parentText" presStyleLbl="node1" presStyleIdx="2" presStyleCnt="3" custScaleX="45565" custLinFactNeighborX="-13872">
        <dgm:presLayoutVars>
          <dgm:chMax val="1"/>
          <dgm:bulletEnabled val="1"/>
        </dgm:presLayoutVars>
      </dgm:prSet>
      <dgm:spPr/>
    </dgm:pt>
    <dgm:pt modelId="{69B97163-8776-42B5-9412-D72B61DBFEFC}" type="pres">
      <dgm:prSet presAssocID="{B68DE5A8-8A9D-4C80-BC95-E13A195CA6B4}" presName="descendantText" presStyleLbl="alignAccFollowNode1" presStyleIdx="2" presStyleCnt="3" custScaleX="125044" custScaleY="112484">
        <dgm:presLayoutVars>
          <dgm:bulletEnabled val="1"/>
        </dgm:presLayoutVars>
      </dgm:prSet>
      <dgm:spPr/>
    </dgm:pt>
  </dgm:ptLst>
  <dgm:cxnLst>
    <dgm:cxn modelId="{648EF906-23E5-4D08-BCAE-F1EA6A1A0E70}" type="presOf" srcId="{D30C3E0B-EF07-47E9-A812-625617C713E2}" destId="{DBDE4B4F-CC7D-4CA7-9F8C-5BE21D8A6F50}" srcOrd="0" destOrd="0" presId="urn:microsoft.com/office/officeart/2005/8/layout/vList5"/>
    <dgm:cxn modelId="{AA777B16-90FB-4289-B582-526C0A53CA12}" srcId="{9DCEF750-DF42-4938-B9C0-DFDC55AEA604}" destId="{2CDBCBC8-4247-45AB-991D-4A425E3D4115}" srcOrd="1" destOrd="0" parTransId="{A5236347-89F4-4C51-9F53-2109753FE425}" sibTransId="{398C7CB8-0C25-4DD6-A6C0-2434F791F07A}"/>
    <dgm:cxn modelId="{3B197C23-A244-44DD-A622-07E5383C9FAB}" type="presOf" srcId="{D9E36D9C-0947-4464-A3A9-72ADDBA90242}" destId="{69B97163-8776-42B5-9412-D72B61DBFEFC}" srcOrd="0" destOrd="2" presId="urn:microsoft.com/office/officeart/2005/8/layout/vList5"/>
    <dgm:cxn modelId="{C6DDCD24-6385-4185-B6AB-89E43611626B}" type="presOf" srcId="{73444AA2-DCD2-42C4-B74D-8A3E364CC04E}" destId="{24E7B524-976A-457A-8207-48171B8A7E35}" srcOrd="0" destOrd="3" presId="urn:microsoft.com/office/officeart/2005/8/layout/vList5"/>
    <dgm:cxn modelId="{D0542F28-0569-40D3-A8E4-FCE62FBF577C}" type="presOf" srcId="{D2699173-7D5E-4B86-A0C2-576AFD829034}" destId="{69B97163-8776-42B5-9412-D72B61DBFEFC}" srcOrd="0" destOrd="1" presId="urn:microsoft.com/office/officeart/2005/8/layout/vList5"/>
    <dgm:cxn modelId="{10674E2E-6D7C-465F-B08A-B4360C465D52}" type="presOf" srcId="{C1D9E577-5DAF-4F0A-B2BB-BD09A41E205B}" destId="{DBDE4B4F-CC7D-4CA7-9F8C-5BE21D8A6F50}" srcOrd="0" destOrd="1" presId="urn:microsoft.com/office/officeart/2005/8/layout/vList5"/>
    <dgm:cxn modelId="{FC73492F-7E09-4819-9B8B-8C674D588344}" type="presOf" srcId="{0F77B7C9-E7AC-4546-BDAD-8756EBF42DB2}" destId="{DBDE4B4F-CC7D-4CA7-9F8C-5BE21D8A6F50}" srcOrd="0" destOrd="2" presId="urn:microsoft.com/office/officeart/2005/8/layout/vList5"/>
    <dgm:cxn modelId="{0AD8E431-667E-4FF3-9721-8FEF3132B06F}" srcId="{0AC6CF47-D0FD-4099-B3B1-7B92D1199CFC}" destId="{D30C3E0B-EF07-47E9-A812-625617C713E2}" srcOrd="0" destOrd="0" parTransId="{194336B0-BB6D-4FF6-9AD9-0EB63502091C}" sibTransId="{D984C4AB-4C09-459F-8428-048B81AA64B5}"/>
    <dgm:cxn modelId="{C4403A40-C5A0-4D4E-8CDC-E7FCBFFDBE36}" type="presOf" srcId="{0AC6CF47-D0FD-4099-B3B1-7B92D1199CFC}" destId="{AE776D32-DA57-4B32-B8C7-3812762F8159}" srcOrd="0" destOrd="0" presId="urn:microsoft.com/office/officeart/2005/8/layout/vList5"/>
    <dgm:cxn modelId="{C1921661-4921-413D-A712-89F8D87AC892}" srcId="{ED69994B-21D5-4DA1-9B41-342756A60D7A}" destId="{73444AA2-DCD2-42C4-B74D-8A3E364CC04E}" srcOrd="2" destOrd="0" parTransId="{2636585C-D266-4455-B2E6-E643503513DE}" sibTransId="{D77DB1BE-BDCA-4C46-B340-5D7ED0133301}"/>
    <dgm:cxn modelId="{B9A2DF68-49EE-4221-8FA3-3677513EA12D}" srcId="{B68DE5A8-8A9D-4C80-BC95-E13A195CA6B4}" destId="{D9E36D9C-0947-4464-A3A9-72ADDBA90242}" srcOrd="2" destOrd="0" parTransId="{E5717AEF-1D16-4FF5-8BD1-BA308222DD18}" sibTransId="{CC26F98C-0241-4D4B-A707-309A1969A3C9}"/>
    <dgm:cxn modelId="{4018004A-1397-43BB-AEFA-E52CB3D0FB0B}" srcId="{ED69994B-21D5-4DA1-9B41-342756A60D7A}" destId="{7C323E6F-196E-4361-A9B2-8D8376829285}" srcOrd="1" destOrd="0" parTransId="{BF64AEA1-D48C-4A1A-9E3A-BEEAFE889EDC}" sibTransId="{FB069801-EBF7-4FFE-8289-9ADE70072787}"/>
    <dgm:cxn modelId="{8125A66B-5FE2-4308-8BF1-FAD20A6967E1}" srcId="{B68DE5A8-8A9D-4C80-BC95-E13A195CA6B4}" destId="{9380F07C-A4E9-4F4D-95D0-D1F036BC34D8}" srcOrd="0" destOrd="0" parTransId="{4A43BDB8-B55A-400F-BA4F-5EEB6A63977F}" sibTransId="{4D92B0C0-51B9-4DE0-8131-E86DD87653FB}"/>
    <dgm:cxn modelId="{FDB47654-D253-4F6D-854A-D3F95690C79B}" type="presOf" srcId="{B68DE5A8-8A9D-4C80-BC95-E13A195CA6B4}" destId="{80918034-3553-413D-9DBA-4119DE2F98C0}" srcOrd="0" destOrd="0" presId="urn:microsoft.com/office/officeart/2005/8/layout/vList5"/>
    <dgm:cxn modelId="{74D8107C-4F80-4361-924A-DB9E1B58FE09}" srcId="{9DCEF750-DF42-4938-B9C0-DFDC55AEA604}" destId="{B68DE5A8-8A9D-4C80-BC95-E13A195CA6B4}" srcOrd="2" destOrd="0" parTransId="{398AFF02-9F11-4A52-AEEB-80E941BB04B4}" sibTransId="{6E7A7BBF-B589-4581-BC89-E034AE7DCB04}"/>
    <dgm:cxn modelId="{0D69D480-13B5-461A-B97A-E34CC6DD9163}" type="presOf" srcId="{9380F07C-A4E9-4F4D-95D0-D1F036BC34D8}" destId="{69B97163-8776-42B5-9412-D72B61DBFEFC}" srcOrd="0" destOrd="0" presId="urn:microsoft.com/office/officeart/2005/8/layout/vList5"/>
    <dgm:cxn modelId="{DAA33995-2CF6-4400-BE14-7F408666C8B8}" srcId="{2CDBCBC8-4247-45AB-991D-4A425E3D4115}" destId="{ED69994B-21D5-4DA1-9B41-342756A60D7A}" srcOrd="0" destOrd="0" parTransId="{23544DF4-95C7-4FBF-B521-4A1AFD683741}" sibTransId="{F4A5452C-ED01-44CB-9353-6C8486373410}"/>
    <dgm:cxn modelId="{668E919B-6312-49F7-92E8-7253854E12B8}" type="presOf" srcId="{9DCEF750-DF42-4938-B9C0-DFDC55AEA604}" destId="{331D52DD-679B-47DE-B78E-3A9376A1AB65}" srcOrd="0" destOrd="0" presId="urn:microsoft.com/office/officeart/2005/8/layout/vList5"/>
    <dgm:cxn modelId="{A82BE7A1-76E7-43DB-B1ED-183B3425654C}" srcId="{B68DE5A8-8A9D-4C80-BC95-E13A195CA6B4}" destId="{D2699173-7D5E-4B86-A0C2-576AFD829034}" srcOrd="1" destOrd="0" parTransId="{1902E3FC-6C10-48A8-BB13-1309B0297AA6}" sibTransId="{50E1320B-706C-4C78-9345-CBE3CEAB91A6}"/>
    <dgm:cxn modelId="{03F9ABBE-0B3F-4A7F-A58D-AD6EC7B6EA95}" type="presOf" srcId="{7C323E6F-196E-4361-A9B2-8D8376829285}" destId="{24E7B524-976A-457A-8207-48171B8A7E35}" srcOrd="0" destOrd="2" presId="urn:microsoft.com/office/officeart/2005/8/layout/vList5"/>
    <dgm:cxn modelId="{CE37F2C9-0A45-4F95-88F4-9AED7FFFB811}" srcId="{9DCEF750-DF42-4938-B9C0-DFDC55AEA604}" destId="{0AC6CF47-D0FD-4099-B3B1-7B92D1199CFC}" srcOrd="0" destOrd="0" parTransId="{26A12635-C47C-46A3-8553-1132CCFC4E7D}" sibTransId="{1CE7F15B-69B6-4DF4-8ACE-55EF3586524A}"/>
    <dgm:cxn modelId="{E33888D4-77F9-4B39-9A0E-661A1BADA0E9}" srcId="{0AC6CF47-D0FD-4099-B3B1-7B92D1199CFC}" destId="{C1D9E577-5DAF-4F0A-B2BB-BD09A41E205B}" srcOrd="1" destOrd="0" parTransId="{6FBA7B90-9301-4F34-8BFA-35E1629659F1}" sibTransId="{A9490935-5A1E-430A-B576-545A320053D7}"/>
    <dgm:cxn modelId="{9A122BD7-413C-42F3-A5B3-2C86956C576F}" type="presOf" srcId="{ED69994B-21D5-4DA1-9B41-342756A60D7A}" destId="{24E7B524-976A-457A-8207-48171B8A7E35}" srcOrd="0" destOrd="0" presId="urn:microsoft.com/office/officeart/2005/8/layout/vList5"/>
    <dgm:cxn modelId="{58AED3D7-78E4-49BC-B470-4259326A7842}" type="presOf" srcId="{2CDBCBC8-4247-45AB-991D-4A425E3D4115}" destId="{8A2C7785-F83B-44A1-B250-6E147C488527}" srcOrd="0" destOrd="0" presId="urn:microsoft.com/office/officeart/2005/8/layout/vList5"/>
    <dgm:cxn modelId="{DF677CDE-35B5-4840-A37E-700B9235170D}" srcId="{ED69994B-21D5-4DA1-9B41-342756A60D7A}" destId="{8748E63B-D4B6-4541-9263-7B78068F545B}" srcOrd="0" destOrd="0" parTransId="{1EF1D238-7C30-4D95-9103-17D6F5DF76EC}" sibTransId="{513E356F-D767-4B86-80EF-F4303D69E135}"/>
    <dgm:cxn modelId="{00AA18E7-9CD3-4B0A-A0F5-894506D1884E}" type="presOf" srcId="{8748E63B-D4B6-4541-9263-7B78068F545B}" destId="{24E7B524-976A-457A-8207-48171B8A7E35}" srcOrd="0" destOrd="1" presId="urn:microsoft.com/office/officeart/2005/8/layout/vList5"/>
    <dgm:cxn modelId="{11BCFDF5-A1BF-4991-822A-D436CE097CEE}" srcId="{0AC6CF47-D0FD-4099-B3B1-7B92D1199CFC}" destId="{0F77B7C9-E7AC-4546-BDAD-8756EBF42DB2}" srcOrd="2" destOrd="0" parTransId="{9D4F582A-56FC-46E9-BC8B-A830F333EE99}" sibTransId="{CF93E57D-4B09-40D8-985C-2E449B303BBB}"/>
    <dgm:cxn modelId="{92FCC3B2-614D-431A-B8A9-1B23FA28DEC6}" type="presParOf" srcId="{331D52DD-679B-47DE-B78E-3A9376A1AB65}" destId="{BA36E77C-1B70-4AB3-97BF-7DFCF82BA937}" srcOrd="0" destOrd="0" presId="urn:microsoft.com/office/officeart/2005/8/layout/vList5"/>
    <dgm:cxn modelId="{DA45AA0D-326C-4D6B-B09D-4F2DF973556F}" type="presParOf" srcId="{BA36E77C-1B70-4AB3-97BF-7DFCF82BA937}" destId="{AE776D32-DA57-4B32-B8C7-3812762F8159}" srcOrd="0" destOrd="0" presId="urn:microsoft.com/office/officeart/2005/8/layout/vList5"/>
    <dgm:cxn modelId="{218A0369-7E66-4677-8573-EFD7B3750325}" type="presParOf" srcId="{BA36E77C-1B70-4AB3-97BF-7DFCF82BA937}" destId="{DBDE4B4F-CC7D-4CA7-9F8C-5BE21D8A6F50}" srcOrd="1" destOrd="0" presId="urn:microsoft.com/office/officeart/2005/8/layout/vList5"/>
    <dgm:cxn modelId="{B9048638-55C6-4C8D-AAE0-319AE644D163}" type="presParOf" srcId="{331D52DD-679B-47DE-B78E-3A9376A1AB65}" destId="{FC47D0A1-32D2-4176-A43C-79B171DBD015}" srcOrd="1" destOrd="0" presId="urn:microsoft.com/office/officeart/2005/8/layout/vList5"/>
    <dgm:cxn modelId="{45986FC6-BF60-44E5-B60A-DA8C3F420A06}" type="presParOf" srcId="{331D52DD-679B-47DE-B78E-3A9376A1AB65}" destId="{CF94CFE3-CF6D-4D51-B18F-3CF4A0C5C2DF}" srcOrd="2" destOrd="0" presId="urn:microsoft.com/office/officeart/2005/8/layout/vList5"/>
    <dgm:cxn modelId="{CFC701CA-38E3-4347-A905-5401B287460D}" type="presParOf" srcId="{CF94CFE3-CF6D-4D51-B18F-3CF4A0C5C2DF}" destId="{8A2C7785-F83B-44A1-B250-6E147C488527}" srcOrd="0" destOrd="0" presId="urn:microsoft.com/office/officeart/2005/8/layout/vList5"/>
    <dgm:cxn modelId="{B1EACEC4-0B60-4881-A4B4-B43CF96185F4}" type="presParOf" srcId="{CF94CFE3-CF6D-4D51-B18F-3CF4A0C5C2DF}" destId="{24E7B524-976A-457A-8207-48171B8A7E35}" srcOrd="1" destOrd="0" presId="urn:microsoft.com/office/officeart/2005/8/layout/vList5"/>
    <dgm:cxn modelId="{5A91D063-109E-4635-93C4-D128A74B4EBC}" type="presParOf" srcId="{331D52DD-679B-47DE-B78E-3A9376A1AB65}" destId="{62502358-3212-4634-A580-3372CF5F3308}" srcOrd="3" destOrd="0" presId="urn:microsoft.com/office/officeart/2005/8/layout/vList5"/>
    <dgm:cxn modelId="{B7A23F83-8915-49A4-BD83-35AA1D11B470}" type="presParOf" srcId="{331D52DD-679B-47DE-B78E-3A9376A1AB65}" destId="{57F32D14-73FF-4E06-B158-3ECF6821B040}" srcOrd="4" destOrd="0" presId="urn:microsoft.com/office/officeart/2005/8/layout/vList5"/>
    <dgm:cxn modelId="{90F02430-184B-40D0-92FB-ED4B43B53F4F}" type="presParOf" srcId="{57F32D14-73FF-4E06-B158-3ECF6821B040}" destId="{80918034-3553-413D-9DBA-4119DE2F98C0}" srcOrd="0" destOrd="0" presId="urn:microsoft.com/office/officeart/2005/8/layout/vList5"/>
    <dgm:cxn modelId="{E8AEE85F-EFF1-4F41-99F7-5D9CD6187025}" type="presParOf" srcId="{57F32D14-73FF-4E06-B158-3ECF6821B040}" destId="{69B97163-8776-42B5-9412-D72B61DBFEF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E139F9-4634-4DB2-93EC-EBE6EA3B3F58}" type="doc">
      <dgm:prSet loTypeId="urn:microsoft.com/office/officeart/2005/8/layout/process2" loCatId="process" qsTypeId="urn:microsoft.com/office/officeart/2005/8/quickstyle/simple1" qsCatId="simple" csTypeId="urn:microsoft.com/office/officeart/2005/8/colors/accent1_2" csCatId="accent1" phldr="1"/>
      <dgm:spPr/>
    </dgm:pt>
    <dgm:pt modelId="{DF06CB5D-5345-449C-99C0-BF027ABB862B}">
      <dgm:prSet phldrT="[Texto]"/>
      <dgm:spPr>
        <a:solidFill>
          <a:srgbClr val="59B2BB"/>
        </a:solidFill>
      </dgm:spPr>
      <dgm:t>
        <a:bodyPr/>
        <a:lstStyle/>
        <a:p>
          <a:r>
            <a:rPr lang="es-AR" dirty="0"/>
            <a:t>Control cobre la Cantidad de Dinero</a:t>
          </a:r>
        </a:p>
      </dgm:t>
    </dgm:pt>
    <dgm:pt modelId="{083625A4-2C23-45F7-8814-71A2EC8B83C2}" type="parTrans" cxnId="{ACB2F44D-8B56-4531-BE21-9E7DAB793FFE}">
      <dgm:prSet/>
      <dgm:spPr/>
      <dgm:t>
        <a:bodyPr/>
        <a:lstStyle/>
        <a:p>
          <a:endParaRPr lang="es-AR"/>
        </a:p>
      </dgm:t>
    </dgm:pt>
    <dgm:pt modelId="{94A1F870-5325-45F3-8BBB-A6C6AAE6FBDF}" type="sibTrans" cxnId="{ACB2F44D-8B56-4531-BE21-9E7DAB793FFE}">
      <dgm:prSet/>
      <dgm:spPr>
        <a:solidFill>
          <a:srgbClr val="FAA74A"/>
        </a:solidFill>
      </dgm:spPr>
      <dgm:t>
        <a:bodyPr/>
        <a:lstStyle/>
        <a:p>
          <a:endParaRPr lang="es-AR"/>
        </a:p>
      </dgm:t>
    </dgm:pt>
    <dgm:pt modelId="{04629F2B-2936-46B3-A3A3-272AB5E68236}">
      <dgm:prSet phldrT="[Texto]"/>
      <dgm:spPr>
        <a:solidFill>
          <a:srgbClr val="59B2BB"/>
        </a:solidFill>
      </dgm:spPr>
      <dgm:t>
        <a:bodyPr/>
        <a:lstStyle/>
        <a:p>
          <a:r>
            <a:rPr lang="es-AR" dirty="0"/>
            <a:t>Tipo de Cambio Endógeno</a:t>
          </a:r>
        </a:p>
      </dgm:t>
    </dgm:pt>
    <dgm:pt modelId="{A1CA3853-352F-4B73-870C-13628C01A224}" type="parTrans" cxnId="{23148379-87D2-4A45-89E9-EC1348CDCB81}">
      <dgm:prSet/>
      <dgm:spPr/>
      <dgm:t>
        <a:bodyPr/>
        <a:lstStyle/>
        <a:p>
          <a:endParaRPr lang="es-AR"/>
        </a:p>
      </dgm:t>
    </dgm:pt>
    <dgm:pt modelId="{C0617BC7-4B18-4621-8775-0185F73AC943}" type="sibTrans" cxnId="{23148379-87D2-4A45-89E9-EC1348CDCB81}">
      <dgm:prSet/>
      <dgm:spPr>
        <a:solidFill>
          <a:srgbClr val="FAA74A"/>
        </a:solidFill>
      </dgm:spPr>
      <dgm:t>
        <a:bodyPr/>
        <a:lstStyle/>
        <a:p>
          <a:endParaRPr lang="es-AR"/>
        </a:p>
      </dgm:t>
    </dgm:pt>
    <dgm:pt modelId="{3DC02E04-3778-4727-814C-98BA226AC007}">
      <dgm:prSet phldrT="[Texto]"/>
      <dgm:spPr>
        <a:solidFill>
          <a:srgbClr val="59B2BB"/>
        </a:solidFill>
      </dgm:spPr>
      <dgm:t>
        <a:bodyPr/>
        <a:lstStyle/>
        <a:p>
          <a:r>
            <a:rPr lang="es-AR" dirty="0"/>
            <a:t>Tasa de Interés Endógena</a:t>
          </a:r>
        </a:p>
      </dgm:t>
    </dgm:pt>
    <dgm:pt modelId="{1AE26712-E5BF-4C3C-A8E5-86FFA5123DE5}" type="parTrans" cxnId="{BC5EFC5A-45AA-43A2-A778-B3D821E4EDF1}">
      <dgm:prSet/>
      <dgm:spPr/>
      <dgm:t>
        <a:bodyPr/>
        <a:lstStyle/>
        <a:p>
          <a:endParaRPr lang="es-AR"/>
        </a:p>
      </dgm:t>
    </dgm:pt>
    <dgm:pt modelId="{9FBD1EAE-DF01-481B-8619-F08918933B9D}" type="sibTrans" cxnId="{BC5EFC5A-45AA-43A2-A778-B3D821E4EDF1}">
      <dgm:prSet/>
      <dgm:spPr/>
      <dgm:t>
        <a:bodyPr/>
        <a:lstStyle/>
        <a:p>
          <a:endParaRPr lang="es-AR"/>
        </a:p>
      </dgm:t>
    </dgm:pt>
    <dgm:pt modelId="{7D9C4285-7EF9-4255-B5B7-29E2E41E354B}" type="pres">
      <dgm:prSet presAssocID="{09E139F9-4634-4DB2-93EC-EBE6EA3B3F58}" presName="linearFlow" presStyleCnt="0">
        <dgm:presLayoutVars>
          <dgm:resizeHandles val="exact"/>
        </dgm:presLayoutVars>
      </dgm:prSet>
      <dgm:spPr/>
    </dgm:pt>
    <dgm:pt modelId="{F08A008C-1F29-4655-BE6B-E561D5BA5645}" type="pres">
      <dgm:prSet presAssocID="{DF06CB5D-5345-449C-99C0-BF027ABB862B}" presName="node" presStyleLbl="node1" presStyleIdx="0" presStyleCnt="3">
        <dgm:presLayoutVars>
          <dgm:bulletEnabled val="1"/>
        </dgm:presLayoutVars>
      </dgm:prSet>
      <dgm:spPr/>
    </dgm:pt>
    <dgm:pt modelId="{5B1E7601-7679-492F-9D81-7B7BBDE8C52A}" type="pres">
      <dgm:prSet presAssocID="{94A1F870-5325-45F3-8BBB-A6C6AAE6FBDF}" presName="sibTrans" presStyleLbl="sibTrans2D1" presStyleIdx="0" presStyleCnt="2"/>
      <dgm:spPr/>
    </dgm:pt>
    <dgm:pt modelId="{16A89C18-5C91-4567-B9E4-107684F156E1}" type="pres">
      <dgm:prSet presAssocID="{94A1F870-5325-45F3-8BBB-A6C6AAE6FBDF}" presName="connectorText" presStyleLbl="sibTrans2D1" presStyleIdx="0" presStyleCnt="2"/>
      <dgm:spPr/>
    </dgm:pt>
    <dgm:pt modelId="{11483BE3-FD0A-487D-9161-3A4EA48FD80B}" type="pres">
      <dgm:prSet presAssocID="{04629F2B-2936-46B3-A3A3-272AB5E68236}" presName="node" presStyleLbl="node1" presStyleIdx="1" presStyleCnt="3">
        <dgm:presLayoutVars>
          <dgm:bulletEnabled val="1"/>
        </dgm:presLayoutVars>
      </dgm:prSet>
      <dgm:spPr/>
    </dgm:pt>
    <dgm:pt modelId="{1281C4D4-73B0-4D8C-8453-FA6ABFC56777}" type="pres">
      <dgm:prSet presAssocID="{C0617BC7-4B18-4621-8775-0185F73AC943}" presName="sibTrans" presStyleLbl="sibTrans2D1" presStyleIdx="1" presStyleCnt="2"/>
      <dgm:spPr/>
    </dgm:pt>
    <dgm:pt modelId="{64EA92AD-A1C0-4617-B7B6-2042631673CE}" type="pres">
      <dgm:prSet presAssocID="{C0617BC7-4B18-4621-8775-0185F73AC943}" presName="connectorText" presStyleLbl="sibTrans2D1" presStyleIdx="1" presStyleCnt="2"/>
      <dgm:spPr/>
    </dgm:pt>
    <dgm:pt modelId="{D600B372-35CA-45C8-99A8-7D42E9262BDD}" type="pres">
      <dgm:prSet presAssocID="{3DC02E04-3778-4727-814C-98BA226AC007}" presName="node" presStyleLbl="node1" presStyleIdx="2" presStyleCnt="3">
        <dgm:presLayoutVars>
          <dgm:bulletEnabled val="1"/>
        </dgm:presLayoutVars>
      </dgm:prSet>
      <dgm:spPr/>
    </dgm:pt>
  </dgm:ptLst>
  <dgm:cxnLst>
    <dgm:cxn modelId="{B70DE41F-B8D4-4094-B390-FD5D91757DF5}" type="presOf" srcId="{09E139F9-4634-4DB2-93EC-EBE6EA3B3F58}" destId="{7D9C4285-7EF9-4255-B5B7-29E2E41E354B}" srcOrd="0" destOrd="0" presId="urn:microsoft.com/office/officeart/2005/8/layout/process2"/>
    <dgm:cxn modelId="{ECD6445B-B10B-45F6-AFC7-D7BCFF499464}" type="presOf" srcId="{C0617BC7-4B18-4621-8775-0185F73AC943}" destId="{64EA92AD-A1C0-4617-B7B6-2042631673CE}" srcOrd="1" destOrd="0" presId="urn:microsoft.com/office/officeart/2005/8/layout/process2"/>
    <dgm:cxn modelId="{ACB2F44D-8B56-4531-BE21-9E7DAB793FFE}" srcId="{09E139F9-4634-4DB2-93EC-EBE6EA3B3F58}" destId="{DF06CB5D-5345-449C-99C0-BF027ABB862B}" srcOrd="0" destOrd="0" parTransId="{083625A4-2C23-45F7-8814-71A2EC8B83C2}" sibTransId="{94A1F870-5325-45F3-8BBB-A6C6AAE6FBDF}"/>
    <dgm:cxn modelId="{23148379-87D2-4A45-89E9-EC1348CDCB81}" srcId="{09E139F9-4634-4DB2-93EC-EBE6EA3B3F58}" destId="{04629F2B-2936-46B3-A3A3-272AB5E68236}" srcOrd="1" destOrd="0" parTransId="{A1CA3853-352F-4B73-870C-13628C01A224}" sibTransId="{C0617BC7-4B18-4621-8775-0185F73AC943}"/>
    <dgm:cxn modelId="{BC5EFC5A-45AA-43A2-A778-B3D821E4EDF1}" srcId="{09E139F9-4634-4DB2-93EC-EBE6EA3B3F58}" destId="{3DC02E04-3778-4727-814C-98BA226AC007}" srcOrd="2" destOrd="0" parTransId="{1AE26712-E5BF-4C3C-A8E5-86FFA5123DE5}" sibTransId="{9FBD1EAE-DF01-481B-8619-F08918933B9D}"/>
    <dgm:cxn modelId="{38714A80-4025-4D82-AC0F-F5D4772B175F}" type="presOf" srcId="{3DC02E04-3778-4727-814C-98BA226AC007}" destId="{D600B372-35CA-45C8-99A8-7D42E9262BDD}" srcOrd="0" destOrd="0" presId="urn:microsoft.com/office/officeart/2005/8/layout/process2"/>
    <dgm:cxn modelId="{6EB41292-BCBA-4672-B968-5CBABA65CFFE}" type="presOf" srcId="{94A1F870-5325-45F3-8BBB-A6C6AAE6FBDF}" destId="{5B1E7601-7679-492F-9D81-7B7BBDE8C52A}" srcOrd="0" destOrd="0" presId="urn:microsoft.com/office/officeart/2005/8/layout/process2"/>
    <dgm:cxn modelId="{C34C1D9E-7F5D-4876-B977-9A0C93335518}" type="presOf" srcId="{94A1F870-5325-45F3-8BBB-A6C6AAE6FBDF}" destId="{16A89C18-5C91-4567-B9E4-107684F156E1}" srcOrd="1" destOrd="0" presId="urn:microsoft.com/office/officeart/2005/8/layout/process2"/>
    <dgm:cxn modelId="{C3815ACF-D084-4E15-8ED0-DD7A92FEC7C8}" type="presOf" srcId="{04629F2B-2936-46B3-A3A3-272AB5E68236}" destId="{11483BE3-FD0A-487D-9161-3A4EA48FD80B}" srcOrd="0" destOrd="0" presId="urn:microsoft.com/office/officeart/2005/8/layout/process2"/>
    <dgm:cxn modelId="{DFBCC7D1-EA75-4C39-99C0-C89DF2E7C2A7}" type="presOf" srcId="{DF06CB5D-5345-449C-99C0-BF027ABB862B}" destId="{F08A008C-1F29-4655-BE6B-E561D5BA5645}" srcOrd="0" destOrd="0" presId="urn:microsoft.com/office/officeart/2005/8/layout/process2"/>
    <dgm:cxn modelId="{093A2AF1-21E8-44A3-8410-C96AA5B98705}" type="presOf" srcId="{C0617BC7-4B18-4621-8775-0185F73AC943}" destId="{1281C4D4-73B0-4D8C-8453-FA6ABFC56777}" srcOrd="0" destOrd="0" presId="urn:microsoft.com/office/officeart/2005/8/layout/process2"/>
    <dgm:cxn modelId="{C6DC5148-E283-49B3-9A64-694C0BE92712}" type="presParOf" srcId="{7D9C4285-7EF9-4255-B5B7-29E2E41E354B}" destId="{F08A008C-1F29-4655-BE6B-E561D5BA5645}" srcOrd="0" destOrd="0" presId="urn:microsoft.com/office/officeart/2005/8/layout/process2"/>
    <dgm:cxn modelId="{37D7570E-0B78-4501-815B-8B8234780AAB}" type="presParOf" srcId="{7D9C4285-7EF9-4255-B5B7-29E2E41E354B}" destId="{5B1E7601-7679-492F-9D81-7B7BBDE8C52A}" srcOrd="1" destOrd="0" presId="urn:microsoft.com/office/officeart/2005/8/layout/process2"/>
    <dgm:cxn modelId="{0CC104CB-D09D-406C-B7F0-6714951799AA}" type="presParOf" srcId="{5B1E7601-7679-492F-9D81-7B7BBDE8C52A}" destId="{16A89C18-5C91-4567-B9E4-107684F156E1}" srcOrd="0" destOrd="0" presId="urn:microsoft.com/office/officeart/2005/8/layout/process2"/>
    <dgm:cxn modelId="{57EE93DC-FF40-44CB-AC13-0EB392E6E281}" type="presParOf" srcId="{7D9C4285-7EF9-4255-B5B7-29E2E41E354B}" destId="{11483BE3-FD0A-487D-9161-3A4EA48FD80B}" srcOrd="2" destOrd="0" presId="urn:microsoft.com/office/officeart/2005/8/layout/process2"/>
    <dgm:cxn modelId="{0C08326D-0D8F-4A47-BBFB-AAC8582F0948}" type="presParOf" srcId="{7D9C4285-7EF9-4255-B5B7-29E2E41E354B}" destId="{1281C4D4-73B0-4D8C-8453-FA6ABFC56777}" srcOrd="3" destOrd="0" presId="urn:microsoft.com/office/officeart/2005/8/layout/process2"/>
    <dgm:cxn modelId="{4AB36D2D-86F0-4B26-9F00-94019A113B57}" type="presParOf" srcId="{1281C4D4-73B0-4D8C-8453-FA6ABFC56777}" destId="{64EA92AD-A1C0-4617-B7B6-2042631673CE}" srcOrd="0" destOrd="0" presId="urn:microsoft.com/office/officeart/2005/8/layout/process2"/>
    <dgm:cxn modelId="{04225A7D-AF06-492B-9AFD-5AAD0CC653F5}" type="presParOf" srcId="{7D9C4285-7EF9-4255-B5B7-29E2E41E354B}" destId="{D600B372-35CA-45C8-99A8-7D42E9262BDD}"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C64A42-41E8-4CA8-8A5F-FF2C3C1D3B6A}"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AR"/>
        </a:p>
      </dgm:t>
    </dgm:pt>
    <dgm:pt modelId="{B64ED5FF-98BF-4771-ACF1-116B9FFC659E}">
      <dgm:prSet phldrT="[Texto]"/>
      <dgm:spPr>
        <a:solidFill>
          <a:schemeClr val="bg1">
            <a:lumMod val="95000"/>
          </a:schemeClr>
        </a:solidFill>
      </dgm:spPr>
      <dgm:t>
        <a:bodyPr/>
        <a:lstStyle/>
        <a:p>
          <a:r>
            <a:rPr lang="es-AR" dirty="0"/>
            <a:t>Análisis de Liquidez</a:t>
          </a:r>
        </a:p>
      </dgm:t>
    </dgm:pt>
    <dgm:pt modelId="{D11A0D81-3FF2-4064-BC87-4533B86D4E33}" type="parTrans" cxnId="{9D1D528C-BC14-4BD8-B1DB-CB6A2B02171E}">
      <dgm:prSet/>
      <dgm:spPr/>
      <dgm:t>
        <a:bodyPr/>
        <a:lstStyle/>
        <a:p>
          <a:endParaRPr lang="es-AR"/>
        </a:p>
      </dgm:t>
    </dgm:pt>
    <dgm:pt modelId="{C7F53CD6-C71C-4658-AABE-4D0880FBE13B}" type="sibTrans" cxnId="{9D1D528C-BC14-4BD8-B1DB-CB6A2B02171E}">
      <dgm:prSet/>
      <dgm:spPr/>
      <dgm:t>
        <a:bodyPr/>
        <a:lstStyle/>
        <a:p>
          <a:endParaRPr lang="es-AR"/>
        </a:p>
      </dgm:t>
    </dgm:pt>
    <dgm:pt modelId="{A36C9280-E740-4B71-B178-805E47717859}">
      <dgm:prSet phldrT="[Texto]"/>
      <dgm:spPr>
        <a:solidFill>
          <a:srgbClr val="59B2BB"/>
        </a:solidFill>
      </dgm:spPr>
      <dgm:t>
        <a:bodyPr/>
        <a:lstStyle/>
        <a:p>
          <a:r>
            <a:rPr lang="es-AR" dirty="0"/>
            <a:t>Si la tasa es endógena, hay que monitorear la caja de bancos, las necesidades de las empresa y los vencimientos de deuda del Tesoro. Hacia adelante, la liquidez manda. </a:t>
          </a:r>
        </a:p>
      </dgm:t>
    </dgm:pt>
    <dgm:pt modelId="{A647E39A-6F79-4CD7-BA3E-5FAEFB41232A}" type="parTrans" cxnId="{82D9A546-DDD0-477C-A20F-66B09BB4FDD7}">
      <dgm:prSet/>
      <dgm:spPr/>
      <dgm:t>
        <a:bodyPr/>
        <a:lstStyle/>
        <a:p>
          <a:endParaRPr lang="es-AR"/>
        </a:p>
      </dgm:t>
    </dgm:pt>
    <dgm:pt modelId="{EF440937-D748-4637-9949-B864A5843F8D}" type="sibTrans" cxnId="{82D9A546-DDD0-477C-A20F-66B09BB4FDD7}">
      <dgm:prSet/>
      <dgm:spPr/>
      <dgm:t>
        <a:bodyPr/>
        <a:lstStyle/>
        <a:p>
          <a:endParaRPr lang="es-AR"/>
        </a:p>
      </dgm:t>
    </dgm:pt>
    <dgm:pt modelId="{CE9FEF53-0F06-42DF-96C9-2F43457A0867}">
      <dgm:prSet phldrT="[Texto]"/>
      <dgm:spPr>
        <a:solidFill>
          <a:schemeClr val="bg1">
            <a:lumMod val="95000"/>
          </a:schemeClr>
        </a:solidFill>
      </dgm:spPr>
      <dgm:t>
        <a:bodyPr/>
        <a:lstStyle/>
        <a:p>
          <a:r>
            <a:rPr lang="es-AR" dirty="0"/>
            <a:t>Equilibrio de Tasas de Interés</a:t>
          </a:r>
        </a:p>
      </dgm:t>
    </dgm:pt>
    <dgm:pt modelId="{0041022C-A953-4CD4-B3A6-ED0C0502FBBA}" type="parTrans" cxnId="{77222B90-92D5-49C0-8562-3B2E9E226F1C}">
      <dgm:prSet/>
      <dgm:spPr/>
      <dgm:t>
        <a:bodyPr/>
        <a:lstStyle/>
        <a:p>
          <a:endParaRPr lang="es-AR"/>
        </a:p>
      </dgm:t>
    </dgm:pt>
    <dgm:pt modelId="{ABC24AF9-7E2F-4A41-84AB-5CCB6631FEA9}" type="sibTrans" cxnId="{77222B90-92D5-49C0-8562-3B2E9E226F1C}">
      <dgm:prSet/>
      <dgm:spPr/>
      <dgm:t>
        <a:bodyPr/>
        <a:lstStyle/>
        <a:p>
          <a:endParaRPr lang="es-AR"/>
        </a:p>
      </dgm:t>
    </dgm:pt>
    <dgm:pt modelId="{7419F1ED-0306-4C9B-852F-389C9AC54F54}">
      <dgm:prSet phldrT="[Texto]"/>
      <dgm:spPr>
        <a:solidFill>
          <a:srgbClr val="59B2BB"/>
        </a:solidFill>
      </dgm:spPr>
      <dgm:t>
        <a:bodyPr/>
        <a:lstStyle/>
        <a:p>
          <a:r>
            <a:rPr lang="es-AR" dirty="0"/>
            <a:t>Las tasas son el nuevo termómetro de la economía, porque indican el precio necesario para mantener en equilibrio el mercado cambiario. Si son muy altas, dan cuenta de un equilibrio algo forzado. </a:t>
          </a:r>
        </a:p>
      </dgm:t>
    </dgm:pt>
    <dgm:pt modelId="{5F41ADFF-F4BE-4186-AE10-3E3353780DDB}" type="parTrans" cxnId="{E2F1FE90-58E7-4E1B-89F1-3A2AF9CF8EED}">
      <dgm:prSet/>
      <dgm:spPr/>
      <dgm:t>
        <a:bodyPr/>
        <a:lstStyle/>
        <a:p>
          <a:endParaRPr lang="es-AR"/>
        </a:p>
      </dgm:t>
    </dgm:pt>
    <dgm:pt modelId="{C09DCAB1-4A3C-47AF-ABDE-CDCB53444C9C}" type="sibTrans" cxnId="{E2F1FE90-58E7-4E1B-89F1-3A2AF9CF8EED}">
      <dgm:prSet/>
      <dgm:spPr/>
      <dgm:t>
        <a:bodyPr/>
        <a:lstStyle/>
        <a:p>
          <a:endParaRPr lang="es-AR"/>
        </a:p>
      </dgm:t>
    </dgm:pt>
    <dgm:pt modelId="{830BF777-2D00-4DF2-AA98-ABC4A8EEB3A9}">
      <dgm:prSet phldrT="[Texto]"/>
      <dgm:spPr>
        <a:solidFill>
          <a:schemeClr val="bg1">
            <a:lumMod val="95000"/>
          </a:schemeClr>
        </a:solidFill>
      </dgm:spPr>
      <dgm:t>
        <a:bodyPr/>
        <a:lstStyle/>
        <a:p>
          <a:r>
            <a:rPr lang="es-AR" dirty="0"/>
            <a:t>Expectativas</a:t>
          </a:r>
        </a:p>
      </dgm:t>
    </dgm:pt>
    <dgm:pt modelId="{AA633F14-934A-4206-9F1C-972E9DFF29AB}" type="parTrans" cxnId="{79E1F56F-F7E7-4544-B41E-3CFDDF76FBA9}">
      <dgm:prSet/>
      <dgm:spPr/>
      <dgm:t>
        <a:bodyPr/>
        <a:lstStyle/>
        <a:p>
          <a:endParaRPr lang="es-AR"/>
        </a:p>
      </dgm:t>
    </dgm:pt>
    <dgm:pt modelId="{39B8BC32-E589-41A8-8236-D46E57CDF1B7}" type="sibTrans" cxnId="{79E1F56F-F7E7-4544-B41E-3CFDDF76FBA9}">
      <dgm:prSet/>
      <dgm:spPr/>
      <dgm:t>
        <a:bodyPr/>
        <a:lstStyle/>
        <a:p>
          <a:endParaRPr lang="es-AR"/>
        </a:p>
      </dgm:t>
    </dgm:pt>
    <dgm:pt modelId="{EE95BEA8-1A50-4FCB-821C-7B1D790DCD53}">
      <dgm:prSet phldrT="[Texto]"/>
      <dgm:spPr>
        <a:solidFill>
          <a:srgbClr val="59B2BB"/>
        </a:solidFill>
      </dgm:spPr>
      <dgm:t>
        <a:bodyPr/>
        <a:lstStyle/>
        <a:p>
          <a:r>
            <a:rPr lang="es-AR" dirty="0"/>
            <a:t>Ahí entra el último punto, que son las expectativas. Si los equilibrios se ven forzados o poco estables, las decisiones de largo plazo que deben asegurar los flujos futuros se demoran, por eso el año electoral resulta clave.</a:t>
          </a:r>
        </a:p>
      </dgm:t>
    </dgm:pt>
    <dgm:pt modelId="{B7C74FA4-357A-4ADD-8A1B-9E1F44F88CB6}" type="parTrans" cxnId="{B9798ED3-121C-4B2B-9A84-1E62C74DC442}">
      <dgm:prSet/>
      <dgm:spPr/>
      <dgm:t>
        <a:bodyPr/>
        <a:lstStyle/>
        <a:p>
          <a:endParaRPr lang="es-AR"/>
        </a:p>
      </dgm:t>
    </dgm:pt>
    <dgm:pt modelId="{1DC24287-0F17-41C0-A392-1961C5684A2F}" type="sibTrans" cxnId="{B9798ED3-121C-4B2B-9A84-1E62C74DC442}">
      <dgm:prSet/>
      <dgm:spPr/>
      <dgm:t>
        <a:bodyPr/>
        <a:lstStyle/>
        <a:p>
          <a:endParaRPr lang="es-AR"/>
        </a:p>
      </dgm:t>
    </dgm:pt>
    <dgm:pt modelId="{2687CD5A-DEFD-4B75-9981-85C23EFF6CBE}" type="pres">
      <dgm:prSet presAssocID="{A2C64A42-41E8-4CA8-8A5F-FF2C3C1D3B6A}" presName="theList" presStyleCnt="0">
        <dgm:presLayoutVars>
          <dgm:dir/>
          <dgm:animLvl val="lvl"/>
          <dgm:resizeHandles val="exact"/>
        </dgm:presLayoutVars>
      </dgm:prSet>
      <dgm:spPr/>
    </dgm:pt>
    <dgm:pt modelId="{B09501F5-6C64-445B-846A-660520B30E16}" type="pres">
      <dgm:prSet presAssocID="{B64ED5FF-98BF-4771-ACF1-116B9FFC659E}" presName="compNode" presStyleCnt="0"/>
      <dgm:spPr/>
    </dgm:pt>
    <dgm:pt modelId="{5BA7CA71-6D07-4561-8858-2D4B38A0C026}" type="pres">
      <dgm:prSet presAssocID="{B64ED5FF-98BF-4771-ACF1-116B9FFC659E}" presName="aNode" presStyleLbl="bgShp" presStyleIdx="0" presStyleCnt="3"/>
      <dgm:spPr/>
    </dgm:pt>
    <dgm:pt modelId="{7EBAF61C-873C-4D31-8540-D8A14CEC74C0}" type="pres">
      <dgm:prSet presAssocID="{B64ED5FF-98BF-4771-ACF1-116B9FFC659E}" presName="textNode" presStyleLbl="bgShp" presStyleIdx="0" presStyleCnt="3"/>
      <dgm:spPr/>
    </dgm:pt>
    <dgm:pt modelId="{C59FE80D-4417-405C-8B5E-57238C6B0468}" type="pres">
      <dgm:prSet presAssocID="{B64ED5FF-98BF-4771-ACF1-116B9FFC659E}" presName="compChildNode" presStyleCnt="0"/>
      <dgm:spPr/>
    </dgm:pt>
    <dgm:pt modelId="{F0FF6E04-F73E-45F1-8685-898DE7860576}" type="pres">
      <dgm:prSet presAssocID="{B64ED5FF-98BF-4771-ACF1-116B9FFC659E}" presName="theInnerList" presStyleCnt="0"/>
      <dgm:spPr/>
    </dgm:pt>
    <dgm:pt modelId="{71C89A16-BFED-4697-A774-EF8B66383689}" type="pres">
      <dgm:prSet presAssocID="{A36C9280-E740-4B71-B178-805E47717859}" presName="childNode" presStyleLbl="node1" presStyleIdx="0" presStyleCnt="3">
        <dgm:presLayoutVars>
          <dgm:bulletEnabled val="1"/>
        </dgm:presLayoutVars>
      </dgm:prSet>
      <dgm:spPr/>
    </dgm:pt>
    <dgm:pt modelId="{91F16B73-D033-4F7D-91B2-3142CD58138C}" type="pres">
      <dgm:prSet presAssocID="{B64ED5FF-98BF-4771-ACF1-116B9FFC659E}" presName="aSpace" presStyleCnt="0"/>
      <dgm:spPr/>
    </dgm:pt>
    <dgm:pt modelId="{8E68D22C-A988-475D-92CD-AAA13CAF22C7}" type="pres">
      <dgm:prSet presAssocID="{CE9FEF53-0F06-42DF-96C9-2F43457A0867}" presName="compNode" presStyleCnt="0"/>
      <dgm:spPr/>
    </dgm:pt>
    <dgm:pt modelId="{B25E749C-B097-4CFA-AC6D-B0CC544E4F89}" type="pres">
      <dgm:prSet presAssocID="{CE9FEF53-0F06-42DF-96C9-2F43457A0867}" presName="aNode" presStyleLbl="bgShp" presStyleIdx="1" presStyleCnt="3"/>
      <dgm:spPr/>
    </dgm:pt>
    <dgm:pt modelId="{438169BD-E918-4C82-84BD-EA97F4BB2414}" type="pres">
      <dgm:prSet presAssocID="{CE9FEF53-0F06-42DF-96C9-2F43457A0867}" presName="textNode" presStyleLbl="bgShp" presStyleIdx="1" presStyleCnt="3"/>
      <dgm:spPr/>
    </dgm:pt>
    <dgm:pt modelId="{28BAA5B6-CA2B-4965-B81D-B5C0FADA78FA}" type="pres">
      <dgm:prSet presAssocID="{CE9FEF53-0F06-42DF-96C9-2F43457A0867}" presName="compChildNode" presStyleCnt="0"/>
      <dgm:spPr/>
    </dgm:pt>
    <dgm:pt modelId="{43299D30-DE9A-4E54-9EAE-70250EAAE4EA}" type="pres">
      <dgm:prSet presAssocID="{CE9FEF53-0F06-42DF-96C9-2F43457A0867}" presName="theInnerList" presStyleCnt="0"/>
      <dgm:spPr/>
    </dgm:pt>
    <dgm:pt modelId="{0B2E16A8-B523-4ADD-875E-5D8AA29B192F}" type="pres">
      <dgm:prSet presAssocID="{7419F1ED-0306-4C9B-852F-389C9AC54F54}" presName="childNode" presStyleLbl="node1" presStyleIdx="1" presStyleCnt="3">
        <dgm:presLayoutVars>
          <dgm:bulletEnabled val="1"/>
        </dgm:presLayoutVars>
      </dgm:prSet>
      <dgm:spPr/>
    </dgm:pt>
    <dgm:pt modelId="{A396B831-C4D8-478A-89CE-20101D7F1099}" type="pres">
      <dgm:prSet presAssocID="{CE9FEF53-0F06-42DF-96C9-2F43457A0867}" presName="aSpace" presStyleCnt="0"/>
      <dgm:spPr/>
    </dgm:pt>
    <dgm:pt modelId="{85F90843-AE91-4C54-82F9-F412247AB795}" type="pres">
      <dgm:prSet presAssocID="{830BF777-2D00-4DF2-AA98-ABC4A8EEB3A9}" presName="compNode" presStyleCnt="0"/>
      <dgm:spPr/>
    </dgm:pt>
    <dgm:pt modelId="{81DE310C-8A64-437D-A31F-D106C41763BA}" type="pres">
      <dgm:prSet presAssocID="{830BF777-2D00-4DF2-AA98-ABC4A8EEB3A9}" presName="aNode" presStyleLbl="bgShp" presStyleIdx="2" presStyleCnt="3"/>
      <dgm:spPr/>
    </dgm:pt>
    <dgm:pt modelId="{D4DB526B-4CC4-4EEC-85E6-889DF159266F}" type="pres">
      <dgm:prSet presAssocID="{830BF777-2D00-4DF2-AA98-ABC4A8EEB3A9}" presName="textNode" presStyleLbl="bgShp" presStyleIdx="2" presStyleCnt="3"/>
      <dgm:spPr/>
    </dgm:pt>
    <dgm:pt modelId="{FE9E0279-A212-4217-8EED-93C12CE71A42}" type="pres">
      <dgm:prSet presAssocID="{830BF777-2D00-4DF2-AA98-ABC4A8EEB3A9}" presName="compChildNode" presStyleCnt="0"/>
      <dgm:spPr/>
    </dgm:pt>
    <dgm:pt modelId="{A2417DA6-6761-4812-9C13-FAD999B46D0E}" type="pres">
      <dgm:prSet presAssocID="{830BF777-2D00-4DF2-AA98-ABC4A8EEB3A9}" presName="theInnerList" presStyleCnt="0"/>
      <dgm:spPr/>
    </dgm:pt>
    <dgm:pt modelId="{6C17F44F-8B7E-4BB1-B634-4017C5247827}" type="pres">
      <dgm:prSet presAssocID="{EE95BEA8-1A50-4FCB-821C-7B1D790DCD53}" presName="childNode" presStyleLbl="node1" presStyleIdx="2" presStyleCnt="3">
        <dgm:presLayoutVars>
          <dgm:bulletEnabled val="1"/>
        </dgm:presLayoutVars>
      </dgm:prSet>
      <dgm:spPr/>
    </dgm:pt>
  </dgm:ptLst>
  <dgm:cxnLst>
    <dgm:cxn modelId="{DEAD1E10-3C8D-4883-903F-0C902E1EC762}" type="presOf" srcId="{830BF777-2D00-4DF2-AA98-ABC4A8EEB3A9}" destId="{81DE310C-8A64-437D-A31F-D106C41763BA}" srcOrd="0" destOrd="0" presId="urn:microsoft.com/office/officeart/2005/8/layout/lProcess2"/>
    <dgm:cxn modelId="{FD854C3F-DC86-4977-8AEE-D2777C769197}" type="presOf" srcId="{A36C9280-E740-4B71-B178-805E47717859}" destId="{71C89A16-BFED-4697-A774-EF8B66383689}" srcOrd="0" destOrd="0" presId="urn:microsoft.com/office/officeart/2005/8/layout/lProcess2"/>
    <dgm:cxn modelId="{82D9A546-DDD0-477C-A20F-66B09BB4FDD7}" srcId="{B64ED5FF-98BF-4771-ACF1-116B9FFC659E}" destId="{A36C9280-E740-4B71-B178-805E47717859}" srcOrd="0" destOrd="0" parTransId="{A647E39A-6F79-4CD7-BA3E-5FAEFB41232A}" sibTransId="{EF440937-D748-4637-9949-B864A5843F8D}"/>
    <dgm:cxn modelId="{2B306547-8ED0-4852-A807-57E52A4E3045}" type="presOf" srcId="{830BF777-2D00-4DF2-AA98-ABC4A8EEB3A9}" destId="{D4DB526B-4CC4-4EEC-85E6-889DF159266F}" srcOrd="1" destOrd="0" presId="urn:microsoft.com/office/officeart/2005/8/layout/lProcess2"/>
    <dgm:cxn modelId="{79E1F56F-F7E7-4544-B41E-3CFDDF76FBA9}" srcId="{A2C64A42-41E8-4CA8-8A5F-FF2C3C1D3B6A}" destId="{830BF777-2D00-4DF2-AA98-ABC4A8EEB3A9}" srcOrd="2" destOrd="0" parTransId="{AA633F14-934A-4206-9F1C-972E9DFF29AB}" sibTransId="{39B8BC32-E589-41A8-8236-D46E57CDF1B7}"/>
    <dgm:cxn modelId="{9D1D528C-BC14-4BD8-B1DB-CB6A2B02171E}" srcId="{A2C64A42-41E8-4CA8-8A5F-FF2C3C1D3B6A}" destId="{B64ED5FF-98BF-4771-ACF1-116B9FFC659E}" srcOrd="0" destOrd="0" parTransId="{D11A0D81-3FF2-4064-BC87-4533B86D4E33}" sibTransId="{C7F53CD6-C71C-4658-AABE-4D0880FBE13B}"/>
    <dgm:cxn modelId="{77222B90-92D5-49C0-8562-3B2E9E226F1C}" srcId="{A2C64A42-41E8-4CA8-8A5F-FF2C3C1D3B6A}" destId="{CE9FEF53-0F06-42DF-96C9-2F43457A0867}" srcOrd="1" destOrd="0" parTransId="{0041022C-A953-4CD4-B3A6-ED0C0502FBBA}" sibTransId="{ABC24AF9-7E2F-4A41-84AB-5CCB6631FEA9}"/>
    <dgm:cxn modelId="{E2F1FE90-58E7-4E1B-89F1-3A2AF9CF8EED}" srcId="{CE9FEF53-0F06-42DF-96C9-2F43457A0867}" destId="{7419F1ED-0306-4C9B-852F-389C9AC54F54}" srcOrd="0" destOrd="0" parTransId="{5F41ADFF-F4BE-4186-AE10-3E3353780DDB}" sibTransId="{C09DCAB1-4A3C-47AF-ABDE-CDCB53444C9C}"/>
    <dgm:cxn modelId="{6E321DA7-54AB-4168-A645-558EEAD9EF17}" type="presOf" srcId="{7419F1ED-0306-4C9B-852F-389C9AC54F54}" destId="{0B2E16A8-B523-4ADD-875E-5D8AA29B192F}" srcOrd="0" destOrd="0" presId="urn:microsoft.com/office/officeart/2005/8/layout/lProcess2"/>
    <dgm:cxn modelId="{5A73BABE-5540-4736-9838-9A7A1F87697B}" type="presOf" srcId="{CE9FEF53-0F06-42DF-96C9-2F43457A0867}" destId="{438169BD-E918-4C82-84BD-EA97F4BB2414}" srcOrd="1" destOrd="0" presId="urn:microsoft.com/office/officeart/2005/8/layout/lProcess2"/>
    <dgm:cxn modelId="{B9798ED3-121C-4B2B-9A84-1E62C74DC442}" srcId="{830BF777-2D00-4DF2-AA98-ABC4A8EEB3A9}" destId="{EE95BEA8-1A50-4FCB-821C-7B1D790DCD53}" srcOrd="0" destOrd="0" parTransId="{B7C74FA4-357A-4ADD-8A1B-9E1F44F88CB6}" sibTransId="{1DC24287-0F17-41C0-A392-1961C5684A2F}"/>
    <dgm:cxn modelId="{013AE8E6-972D-4140-843F-15C37D3159DC}" type="presOf" srcId="{A2C64A42-41E8-4CA8-8A5F-FF2C3C1D3B6A}" destId="{2687CD5A-DEFD-4B75-9981-85C23EFF6CBE}" srcOrd="0" destOrd="0" presId="urn:microsoft.com/office/officeart/2005/8/layout/lProcess2"/>
    <dgm:cxn modelId="{5D21B9E7-4623-42D4-A194-4DD993B9DE01}" type="presOf" srcId="{EE95BEA8-1A50-4FCB-821C-7B1D790DCD53}" destId="{6C17F44F-8B7E-4BB1-B634-4017C5247827}" srcOrd="0" destOrd="0" presId="urn:microsoft.com/office/officeart/2005/8/layout/lProcess2"/>
    <dgm:cxn modelId="{5AC639F0-05D6-4E65-91EB-25C4EBF3AD0A}" type="presOf" srcId="{CE9FEF53-0F06-42DF-96C9-2F43457A0867}" destId="{B25E749C-B097-4CFA-AC6D-B0CC544E4F89}" srcOrd="0" destOrd="0" presId="urn:microsoft.com/office/officeart/2005/8/layout/lProcess2"/>
    <dgm:cxn modelId="{13E8D7F0-5215-42DF-8B82-042DE239FDC2}" type="presOf" srcId="{B64ED5FF-98BF-4771-ACF1-116B9FFC659E}" destId="{7EBAF61C-873C-4D31-8540-D8A14CEC74C0}" srcOrd="1" destOrd="0" presId="urn:microsoft.com/office/officeart/2005/8/layout/lProcess2"/>
    <dgm:cxn modelId="{339086F9-5002-4E13-BC8D-742562BAEF67}" type="presOf" srcId="{B64ED5FF-98BF-4771-ACF1-116B9FFC659E}" destId="{5BA7CA71-6D07-4561-8858-2D4B38A0C026}" srcOrd="0" destOrd="0" presId="urn:microsoft.com/office/officeart/2005/8/layout/lProcess2"/>
    <dgm:cxn modelId="{E109CD70-8B8C-4731-AF65-73A2B37D1D08}" type="presParOf" srcId="{2687CD5A-DEFD-4B75-9981-85C23EFF6CBE}" destId="{B09501F5-6C64-445B-846A-660520B30E16}" srcOrd="0" destOrd="0" presId="urn:microsoft.com/office/officeart/2005/8/layout/lProcess2"/>
    <dgm:cxn modelId="{9B7B876E-5893-4548-AA11-6ADA73C85023}" type="presParOf" srcId="{B09501F5-6C64-445B-846A-660520B30E16}" destId="{5BA7CA71-6D07-4561-8858-2D4B38A0C026}" srcOrd="0" destOrd="0" presId="urn:microsoft.com/office/officeart/2005/8/layout/lProcess2"/>
    <dgm:cxn modelId="{519A2FDD-4026-430C-B296-959FA73024FA}" type="presParOf" srcId="{B09501F5-6C64-445B-846A-660520B30E16}" destId="{7EBAF61C-873C-4D31-8540-D8A14CEC74C0}" srcOrd="1" destOrd="0" presId="urn:microsoft.com/office/officeart/2005/8/layout/lProcess2"/>
    <dgm:cxn modelId="{7C68C25F-F191-4E80-8454-5608054CF2E2}" type="presParOf" srcId="{B09501F5-6C64-445B-846A-660520B30E16}" destId="{C59FE80D-4417-405C-8B5E-57238C6B0468}" srcOrd="2" destOrd="0" presId="urn:microsoft.com/office/officeart/2005/8/layout/lProcess2"/>
    <dgm:cxn modelId="{CEE838BE-CC86-471B-BE13-D477E8C20740}" type="presParOf" srcId="{C59FE80D-4417-405C-8B5E-57238C6B0468}" destId="{F0FF6E04-F73E-45F1-8685-898DE7860576}" srcOrd="0" destOrd="0" presId="urn:microsoft.com/office/officeart/2005/8/layout/lProcess2"/>
    <dgm:cxn modelId="{A5E70C3B-4D7E-4AE8-94E2-91CD34484C9A}" type="presParOf" srcId="{F0FF6E04-F73E-45F1-8685-898DE7860576}" destId="{71C89A16-BFED-4697-A774-EF8B66383689}" srcOrd="0" destOrd="0" presId="urn:microsoft.com/office/officeart/2005/8/layout/lProcess2"/>
    <dgm:cxn modelId="{10DD99E1-A6F2-4F9A-82A9-F72C21973E94}" type="presParOf" srcId="{2687CD5A-DEFD-4B75-9981-85C23EFF6CBE}" destId="{91F16B73-D033-4F7D-91B2-3142CD58138C}" srcOrd="1" destOrd="0" presId="urn:microsoft.com/office/officeart/2005/8/layout/lProcess2"/>
    <dgm:cxn modelId="{A4C336A9-7403-4F53-97C5-6BEFB52BDF1E}" type="presParOf" srcId="{2687CD5A-DEFD-4B75-9981-85C23EFF6CBE}" destId="{8E68D22C-A988-475D-92CD-AAA13CAF22C7}" srcOrd="2" destOrd="0" presId="urn:microsoft.com/office/officeart/2005/8/layout/lProcess2"/>
    <dgm:cxn modelId="{E5AC6B27-D57F-4256-A863-CFB2E87E6C36}" type="presParOf" srcId="{8E68D22C-A988-475D-92CD-AAA13CAF22C7}" destId="{B25E749C-B097-4CFA-AC6D-B0CC544E4F89}" srcOrd="0" destOrd="0" presId="urn:microsoft.com/office/officeart/2005/8/layout/lProcess2"/>
    <dgm:cxn modelId="{C066E1C7-3C60-4C06-A200-00D98A0621CF}" type="presParOf" srcId="{8E68D22C-A988-475D-92CD-AAA13CAF22C7}" destId="{438169BD-E918-4C82-84BD-EA97F4BB2414}" srcOrd="1" destOrd="0" presId="urn:microsoft.com/office/officeart/2005/8/layout/lProcess2"/>
    <dgm:cxn modelId="{80768759-79F3-4176-8C11-095DFEE992A6}" type="presParOf" srcId="{8E68D22C-A988-475D-92CD-AAA13CAF22C7}" destId="{28BAA5B6-CA2B-4965-B81D-B5C0FADA78FA}" srcOrd="2" destOrd="0" presId="urn:microsoft.com/office/officeart/2005/8/layout/lProcess2"/>
    <dgm:cxn modelId="{7D4FDD37-C878-4EC4-B177-B6C67852814B}" type="presParOf" srcId="{28BAA5B6-CA2B-4965-B81D-B5C0FADA78FA}" destId="{43299D30-DE9A-4E54-9EAE-70250EAAE4EA}" srcOrd="0" destOrd="0" presId="urn:microsoft.com/office/officeart/2005/8/layout/lProcess2"/>
    <dgm:cxn modelId="{9CD19E7F-A662-4081-97A8-C76953A8FF17}" type="presParOf" srcId="{43299D30-DE9A-4E54-9EAE-70250EAAE4EA}" destId="{0B2E16A8-B523-4ADD-875E-5D8AA29B192F}" srcOrd="0" destOrd="0" presId="urn:microsoft.com/office/officeart/2005/8/layout/lProcess2"/>
    <dgm:cxn modelId="{C8141F3F-5FED-44CE-9031-8DDBE41D537A}" type="presParOf" srcId="{2687CD5A-DEFD-4B75-9981-85C23EFF6CBE}" destId="{A396B831-C4D8-478A-89CE-20101D7F1099}" srcOrd="3" destOrd="0" presId="urn:microsoft.com/office/officeart/2005/8/layout/lProcess2"/>
    <dgm:cxn modelId="{449D8289-59EE-46D6-97EA-6522D754D886}" type="presParOf" srcId="{2687CD5A-DEFD-4B75-9981-85C23EFF6CBE}" destId="{85F90843-AE91-4C54-82F9-F412247AB795}" srcOrd="4" destOrd="0" presId="urn:microsoft.com/office/officeart/2005/8/layout/lProcess2"/>
    <dgm:cxn modelId="{2BE0CBA5-9372-4BD7-B3DC-05A06BD51CDD}" type="presParOf" srcId="{85F90843-AE91-4C54-82F9-F412247AB795}" destId="{81DE310C-8A64-437D-A31F-D106C41763BA}" srcOrd="0" destOrd="0" presId="urn:microsoft.com/office/officeart/2005/8/layout/lProcess2"/>
    <dgm:cxn modelId="{0485A771-9D12-4018-8C43-F5C62C4D7D35}" type="presParOf" srcId="{85F90843-AE91-4C54-82F9-F412247AB795}" destId="{D4DB526B-4CC4-4EEC-85E6-889DF159266F}" srcOrd="1" destOrd="0" presId="urn:microsoft.com/office/officeart/2005/8/layout/lProcess2"/>
    <dgm:cxn modelId="{3D902010-BE4E-4524-AF29-884B2F969DC8}" type="presParOf" srcId="{85F90843-AE91-4C54-82F9-F412247AB795}" destId="{FE9E0279-A212-4217-8EED-93C12CE71A42}" srcOrd="2" destOrd="0" presId="urn:microsoft.com/office/officeart/2005/8/layout/lProcess2"/>
    <dgm:cxn modelId="{8D9086AC-CDA0-4EE1-9EDA-8473E9225AB2}" type="presParOf" srcId="{FE9E0279-A212-4217-8EED-93C12CE71A42}" destId="{A2417DA6-6761-4812-9C13-FAD999B46D0E}" srcOrd="0" destOrd="0" presId="urn:microsoft.com/office/officeart/2005/8/layout/lProcess2"/>
    <dgm:cxn modelId="{1397F1DE-A458-4DF4-9EE1-19FCCA29FE66}" type="presParOf" srcId="{A2417DA6-6761-4812-9C13-FAD999B46D0E}" destId="{6C17F44F-8B7E-4BB1-B634-4017C5247827}"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E4B4F-CC7D-4CA7-9F8C-5BE21D8A6F50}">
      <dsp:nvSpPr>
        <dsp:cNvPr id="0" name=""/>
        <dsp:cNvSpPr/>
      </dsp:nvSpPr>
      <dsp:spPr>
        <a:xfrm rot="5400000">
          <a:off x="6016581" y="-3775257"/>
          <a:ext cx="1691220" cy="9435610"/>
        </a:xfrm>
        <a:prstGeom prst="round2SameRect">
          <a:avLst/>
        </a:prstGeom>
        <a:solidFill>
          <a:schemeClr val="bg1">
            <a:lumMod val="95000"/>
            <a:alpha val="90000"/>
          </a:schemeClr>
        </a:solidFill>
        <a:ln w="25400" cap="flat" cmpd="sng" algn="ctr">
          <a:solidFill>
            <a:srgbClr val="59B2BB">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None/>
          </a:pPr>
          <a:r>
            <a:rPr lang="es-AR" sz="1400" b="1" kern="1200" dirty="0"/>
            <a:t>SE ACERCAN LAS LEGISLATIVAS</a:t>
          </a:r>
        </a:p>
        <a:p>
          <a:pPr marL="114300" lvl="1" indent="-114300" algn="just" defTabSz="622300">
            <a:lnSpc>
              <a:spcPct val="90000"/>
            </a:lnSpc>
            <a:spcBef>
              <a:spcPct val="0"/>
            </a:spcBef>
            <a:spcAft>
              <a:spcPct val="15000"/>
            </a:spcAft>
            <a:buChar char="•"/>
          </a:pPr>
          <a:r>
            <a:rPr lang="es-ES" sz="1400" kern="1200" dirty="0"/>
            <a:t>Cada vez que enfrentamos un proceso electoral, las decisiones del oficialismo y de la oposición empiezan a sesgarse para lograr un buen resultado electoral. </a:t>
          </a:r>
          <a:endParaRPr lang="es-AR" sz="1400" kern="1200" dirty="0"/>
        </a:p>
        <a:p>
          <a:pPr marL="114300" lvl="1" indent="-114300" algn="just" defTabSz="622300">
            <a:lnSpc>
              <a:spcPct val="90000"/>
            </a:lnSpc>
            <a:spcBef>
              <a:spcPct val="0"/>
            </a:spcBef>
            <a:spcAft>
              <a:spcPct val="15000"/>
            </a:spcAft>
            <a:buChar char="•"/>
          </a:pPr>
          <a:r>
            <a:rPr lang="es-ES" sz="1400" kern="1200" dirty="0"/>
            <a:t>Este gobierno se ha mostrado dispuesto a asumir riesgos y costos políticos aún en año electoral (flotación y vetos), pero el mercado igual seguirá atento a las encuestas y resultados para conocer el respaldo social al programa económico. </a:t>
          </a:r>
          <a:endParaRPr lang="es-AR" sz="1400" kern="1200" dirty="0"/>
        </a:p>
      </dsp:txBody>
      <dsp:txXfrm rot="-5400000">
        <a:off x="2144387" y="179496"/>
        <a:ext cx="9353051" cy="1526102"/>
      </dsp:txXfrm>
    </dsp:sp>
    <dsp:sp modelId="{AE776D32-DA57-4B32-B8C7-3812762F8159}">
      <dsp:nvSpPr>
        <dsp:cNvPr id="0" name=""/>
        <dsp:cNvSpPr/>
      </dsp:nvSpPr>
      <dsp:spPr>
        <a:xfrm>
          <a:off x="0" y="2847"/>
          <a:ext cx="1934020" cy="1879401"/>
        </a:xfrm>
        <a:prstGeom prst="roundRect">
          <a:avLst/>
        </a:prstGeom>
        <a:solidFill>
          <a:srgbClr val="59B2BB"/>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 sz="2400" b="1" kern="1200" dirty="0"/>
            <a:t>Influencia de la Política</a:t>
          </a:r>
          <a:endParaRPr lang="es-AR" sz="2400" b="1" kern="1200" dirty="0"/>
        </a:p>
      </dsp:txBody>
      <dsp:txXfrm>
        <a:off x="91745" y="94592"/>
        <a:ext cx="1750530" cy="1695911"/>
      </dsp:txXfrm>
    </dsp:sp>
    <dsp:sp modelId="{24E7B524-976A-457A-8207-48171B8A7E35}">
      <dsp:nvSpPr>
        <dsp:cNvPr id="0" name=""/>
        <dsp:cNvSpPr/>
      </dsp:nvSpPr>
      <dsp:spPr>
        <a:xfrm rot="5400000">
          <a:off x="6016581" y="-1801885"/>
          <a:ext cx="1691220" cy="9435610"/>
        </a:xfrm>
        <a:prstGeom prst="round2SameRect">
          <a:avLst/>
        </a:prstGeom>
        <a:solidFill>
          <a:schemeClr val="bg1">
            <a:lumMod val="95000"/>
            <a:alpha val="90000"/>
          </a:schemeClr>
        </a:solidFill>
        <a:ln w="25400" cap="flat" cmpd="sng" algn="ctr">
          <a:solidFill>
            <a:srgbClr val="59B2BB">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None/>
          </a:pPr>
          <a:r>
            <a:rPr lang="es-AR" sz="1400" b="1" kern="1200" dirty="0"/>
            <a:t>¿FLOTACIÓN LIMPIA O SUCIA?</a:t>
          </a:r>
        </a:p>
        <a:p>
          <a:pPr marL="228600" lvl="2" indent="-114300" algn="just" defTabSz="622300">
            <a:lnSpc>
              <a:spcPct val="90000"/>
            </a:lnSpc>
            <a:spcBef>
              <a:spcPct val="0"/>
            </a:spcBef>
            <a:spcAft>
              <a:spcPct val="15000"/>
            </a:spcAft>
            <a:buChar char="•"/>
          </a:pPr>
          <a:r>
            <a:rPr lang="es-ES" sz="1400" kern="1200" dirty="0"/>
            <a:t>Desde abril se liberaron numerosas restricciones cambiarias y sobre todo se logró que el mercado opere prácticamente sin brecha. Este último factor es clave para el proceso de ordenamiento de expectativas y formación de precios. </a:t>
          </a:r>
          <a:endParaRPr lang="es-AR" sz="1400" kern="1200" dirty="0"/>
        </a:p>
        <a:p>
          <a:pPr marL="228600" lvl="2" indent="-114300" algn="just" defTabSz="622300">
            <a:lnSpc>
              <a:spcPct val="90000"/>
            </a:lnSpc>
            <a:spcBef>
              <a:spcPct val="0"/>
            </a:spcBef>
            <a:spcAft>
              <a:spcPct val="15000"/>
            </a:spcAft>
            <a:buChar char="•"/>
          </a:pPr>
          <a:r>
            <a:rPr lang="es-ES" sz="1400" kern="1200" dirty="0"/>
            <a:t>La duda del mercado es si el punto de equilibrio actual es producto de la flotación o tiene incidencia oficial vía intervención en futuros. De la confianza en ese punto de equilibrio dependerá la dolarización de carteras.</a:t>
          </a:r>
          <a:endParaRPr lang="es-AR" sz="1400" kern="1200" dirty="0"/>
        </a:p>
        <a:p>
          <a:pPr marL="228600" lvl="2" indent="-114300" algn="just" defTabSz="622300">
            <a:lnSpc>
              <a:spcPct val="90000"/>
            </a:lnSpc>
            <a:spcBef>
              <a:spcPct val="0"/>
            </a:spcBef>
            <a:spcAft>
              <a:spcPct val="15000"/>
            </a:spcAft>
            <a:buChar char="•"/>
          </a:pPr>
          <a:r>
            <a:rPr lang="es-ES" sz="1400" kern="1200" dirty="0"/>
            <a:t>¿Cuánto afecta hoy la variación del tipo de cambio a los precios?</a:t>
          </a:r>
          <a:endParaRPr lang="es-AR" sz="1400" kern="1200" dirty="0"/>
        </a:p>
      </dsp:txBody>
      <dsp:txXfrm rot="-5400000">
        <a:off x="2144387" y="2152868"/>
        <a:ext cx="9353051" cy="1526102"/>
      </dsp:txXfrm>
    </dsp:sp>
    <dsp:sp modelId="{8A2C7785-F83B-44A1-B250-6E147C488527}">
      <dsp:nvSpPr>
        <dsp:cNvPr id="0" name=""/>
        <dsp:cNvSpPr/>
      </dsp:nvSpPr>
      <dsp:spPr>
        <a:xfrm>
          <a:off x="0" y="1976218"/>
          <a:ext cx="1934020" cy="1879401"/>
        </a:xfrm>
        <a:prstGeom prst="roundRect">
          <a:avLst/>
        </a:prstGeom>
        <a:solidFill>
          <a:srgbClr val="59B2BB"/>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AR" sz="2400" b="1" kern="1200" dirty="0"/>
            <a:t>Tipo de Cambio vs Inflación</a:t>
          </a:r>
        </a:p>
      </dsp:txBody>
      <dsp:txXfrm>
        <a:off x="91745" y="2067963"/>
        <a:ext cx="1750530" cy="1695911"/>
      </dsp:txXfrm>
    </dsp:sp>
    <dsp:sp modelId="{69B97163-8776-42B5-9412-D72B61DBFEFC}">
      <dsp:nvSpPr>
        <dsp:cNvPr id="0" name=""/>
        <dsp:cNvSpPr/>
      </dsp:nvSpPr>
      <dsp:spPr>
        <a:xfrm rot="5400000">
          <a:off x="6016581" y="171485"/>
          <a:ext cx="1691220" cy="9435610"/>
        </a:xfrm>
        <a:prstGeom prst="round2SameRect">
          <a:avLst/>
        </a:prstGeom>
        <a:solidFill>
          <a:schemeClr val="bg1">
            <a:lumMod val="95000"/>
            <a:alpha val="90000"/>
          </a:schemeClr>
        </a:solidFill>
        <a:ln w="25400" cap="flat" cmpd="sng" algn="ctr">
          <a:solidFill>
            <a:srgbClr val="59B2BB">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None/>
          </a:pPr>
          <a:r>
            <a:rPr lang="es-ES" sz="1400" b="1" kern="1200" dirty="0"/>
            <a:t>CONTROL DE CANTIDADES</a:t>
          </a:r>
          <a:endParaRPr lang="es-AR" sz="1400" b="1" kern="1200" dirty="0"/>
        </a:p>
        <a:p>
          <a:pPr marL="114300" lvl="1" indent="-114300" algn="l" defTabSz="622300">
            <a:lnSpc>
              <a:spcPct val="90000"/>
            </a:lnSpc>
            <a:spcBef>
              <a:spcPct val="0"/>
            </a:spcBef>
            <a:spcAft>
              <a:spcPct val="15000"/>
            </a:spcAft>
            <a:buChar char="•"/>
          </a:pPr>
          <a:r>
            <a:rPr lang="es-ES" sz="1400" kern="1200" dirty="0"/>
            <a:t>El nuevo programa monetaria regula cantidades y quedan el tipo de cambio y la tasa de interés como variable endógena. Por lo tanto, si buscan mantener controlado el tipo de cambio, el camino es reduciendo la cantidad de pesos. Si se avanza en esa línea lo que se da es un retroceso del tipo de cambio y un aumento de las tasas reales de interés. Los pesos se vuelven caros. </a:t>
          </a:r>
          <a:endParaRPr lang="es-AR" sz="1400" kern="1200" dirty="0"/>
        </a:p>
        <a:p>
          <a:pPr marL="114300" lvl="1" indent="-114300" algn="l" defTabSz="622300">
            <a:lnSpc>
              <a:spcPct val="90000"/>
            </a:lnSpc>
            <a:spcBef>
              <a:spcPct val="0"/>
            </a:spcBef>
            <a:spcAft>
              <a:spcPct val="15000"/>
            </a:spcAft>
            <a:buChar char="•"/>
          </a:pPr>
          <a:r>
            <a:rPr lang="es-ES" sz="1400" kern="1200" dirty="0"/>
            <a:t>Hoy la economía convive con esas restricciones y se empieza a sentir sobre las tasas de interés, sobre el nivel de precios y probablemente termine impactando en el nivel de actividad. </a:t>
          </a:r>
          <a:br>
            <a:rPr lang="es-ES" sz="1400" kern="1200" dirty="0"/>
          </a:br>
          <a:endParaRPr lang="es-AR" sz="1400" kern="1200" dirty="0"/>
        </a:p>
      </dsp:txBody>
      <dsp:txXfrm rot="-5400000">
        <a:off x="2144387" y="4126239"/>
        <a:ext cx="9353051" cy="1526102"/>
      </dsp:txXfrm>
    </dsp:sp>
    <dsp:sp modelId="{80918034-3553-413D-9DBA-4119DE2F98C0}">
      <dsp:nvSpPr>
        <dsp:cNvPr id="0" name=""/>
        <dsp:cNvSpPr/>
      </dsp:nvSpPr>
      <dsp:spPr>
        <a:xfrm>
          <a:off x="0" y="3949590"/>
          <a:ext cx="1934020" cy="1879401"/>
        </a:xfrm>
        <a:prstGeom prst="roundRect">
          <a:avLst/>
        </a:prstGeom>
        <a:solidFill>
          <a:srgbClr val="59B2BB"/>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AR" sz="2400" b="1" kern="1200" dirty="0"/>
            <a:t>Impacto de la Nueva Política Monetaria</a:t>
          </a:r>
        </a:p>
      </dsp:txBody>
      <dsp:txXfrm>
        <a:off x="91745" y="4041335"/>
        <a:ext cx="1750530" cy="16959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A008C-1F29-4655-BE6B-E561D5BA5645}">
      <dsp:nvSpPr>
        <dsp:cNvPr id="0" name=""/>
        <dsp:cNvSpPr/>
      </dsp:nvSpPr>
      <dsp:spPr>
        <a:xfrm>
          <a:off x="214020" y="0"/>
          <a:ext cx="2691713" cy="1495396"/>
        </a:xfrm>
        <a:prstGeom prst="roundRect">
          <a:avLst>
            <a:gd name="adj" fmla="val 10000"/>
          </a:avLst>
        </a:prstGeom>
        <a:solidFill>
          <a:srgbClr val="59B2BB"/>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AR" sz="2800" kern="1200" dirty="0"/>
            <a:t>Control cobre la Cantidad de Dinero</a:t>
          </a:r>
        </a:p>
      </dsp:txBody>
      <dsp:txXfrm>
        <a:off x="257819" y="43799"/>
        <a:ext cx="2604115" cy="1407798"/>
      </dsp:txXfrm>
    </dsp:sp>
    <dsp:sp modelId="{5B1E7601-7679-492F-9D81-7B7BBDE8C52A}">
      <dsp:nvSpPr>
        <dsp:cNvPr id="0" name=""/>
        <dsp:cNvSpPr/>
      </dsp:nvSpPr>
      <dsp:spPr>
        <a:xfrm rot="5400000">
          <a:off x="1279490" y="1532781"/>
          <a:ext cx="560773" cy="672928"/>
        </a:xfrm>
        <a:prstGeom prst="rightArrow">
          <a:avLst>
            <a:gd name="adj1" fmla="val 60000"/>
            <a:gd name="adj2" fmla="val 50000"/>
          </a:avLst>
        </a:prstGeom>
        <a:solidFill>
          <a:srgbClr val="FAA74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s-AR" sz="2300" kern="1200"/>
        </a:p>
      </dsp:txBody>
      <dsp:txXfrm rot="-5400000">
        <a:off x="1357999" y="1588858"/>
        <a:ext cx="403756" cy="392541"/>
      </dsp:txXfrm>
    </dsp:sp>
    <dsp:sp modelId="{11483BE3-FD0A-487D-9161-3A4EA48FD80B}">
      <dsp:nvSpPr>
        <dsp:cNvPr id="0" name=""/>
        <dsp:cNvSpPr/>
      </dsp:nvSpPr>
      <dsp:spPr>
        <a:xfrm>
          <a:off x="214020" y="2243094"/>
          <a:ext cx="2691713" cy="1495396"/>
        </a:xfrm>
        <a:prstGeom prst="roundRect">
          <a:avLst>
            <a:gd name="adj" fmla="val 10000"/>
          </a:avLst>
        </a:prstGeom>
        <a:solidFill>
          <a:srgbClr val="59B2BB"/>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AR" sz="2800" kern="1200" dirty="0"/>
            <a:t>Tipo de Cambio Endógeno</a:t>
          </a:r>
        </a:p>
      </dsp:txBody>
      <dsp:txXfrm>
        <a:off x="257819" y="2286893"/>
        <a:ext cx="2604115" cy="1407798"/>
      </dsp:txXfrm>
    </dsp:sp>
    <dsp:sp modelId="{1281C4D4-73B0-4D8C-8453-FA6ABFC56777}">
      <dsp:nvSpPr>
        <dsp:cNvPr id="0" name=""/>
        <dsp:cNvSpPr/>
      </dsp:nvSpPr>
      <dsp:spPr>
        <a:xfrm rot="5400000">
          <a:off x="1279490" y="3775876"/>
          <a:ext cx="560773" cy="672928"/>
        </a:xfrm>
        <a:prstGeom prst="rightArrow">
          <a:avLst>
            <a:gd name="adj1" fmla="val 60000"/>
            <a:gd name="adj2" fmla="val 50000"/>
          </a:avLst>
        </a:prstGeom>
        <a:solidFill>
          <a:srgbClr val="FAA74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s-AR" sz="2300" kern="1200"/>
        </a:p>
      </dsp:txBody>
      <dsp:txXfrm rot="-5400000">
        <a:off x="1357999" y="3831953"/>
        <a:ext cx="403756" cy="392541"/>
      </dsp:txXfrm>
    </dsp:sp>
    <dsp:sp modelId="{D600B372-35CA-45C8-99A8-7D42E9262BDD}">
      <dsp:nvSpPr>
        <dsp:cNvPr id="0" name=""/>
        <dsp:cNvSpPr/>
      </dsp:nvSpPr>
      <dsp:spPr>
        <a:xfrm>
          <a:off x="214020" y="4486189"/>
          <a:ext cx="2691713" cy="1495396"/>
        </a:xfrm>
        <a:prstGeom prst="roundRect">
          <a:avLst>
            <a:gd name="adj" fmla="val 10000"/>
          </a:avLst>
        </a:prstGeom>
        <a:solidFill>
          <a:srgbClr val="59B2BB"/>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AR" sz="2800" kern="1200" dirty="0"/>
            <a:t>Tasa de Interés Endógena</a:t>
          </a:r>
        </a:p>
      </dsp:txBody>
      <dsp:txXfrm>
        <a:off x="257819" y="4529988"/>
        <a:ext cx="2604115" cy="14077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7CA71-6D07-4561-8858-2D4B38A0C026}">
      <dsp:nvSpPr>
        <dsp:cNvPr id="0" name=""/>
        <dsp:cNvSpPr/>
      </dsp:nvSpPr>
      <dsp:spPr>
        <a:xfrm>
          <a:off x="1439" y="0"/>
          <a:ext cx="3742058" cy="5649912"/>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s-AR" sz="3900" kern="1200" dirty="0"/>
            <a:t>Análisis de Liquidez</a:t>
          </a:r>
        </a:p>
      </dsp:txBody>
      <dsp:txXfrm>
        <a:off x="1439" y="0"/>
        <a:ext cx="3742058" cy="1694973"/>
      </dsp:txXfrm>
    </dsp:sp>
    <dsp:sp modelId="{71C89A16-BFED-4697-A774-EF8B66383689}">
      <dsp:nvSpPr>
        <dsp:cNvPr id="0" name=""/>
        <dsp:cNvSpPr/>
      </dsp:nvSpPr>
      <dsp:spPr>
        <a:xfrm>
          <a:off x="375645" y="1694973"/>
          <a:ext cx="2993646" cy="3672442"/>
        </a:xfrm>
        <a:prstGeom prst="roundRect">
          <a:avLst>
            <a:gd name="adj" fmla="val 10000"/>
          </a:avLst>
        </a:prstGeom>
        <a:solidFill>
          <a:srgbClr val="59B2BB"/>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AR" sz="2000" kern="1200" dirty="0"/>
            <a:t>Si la tasa es endógena, hay que monitorear la caja de bancos, las necesidades de las empresa y los vencimientos de deuda del Tesoro. Hacia adelante, la liquidez manda. </a:t>
          </a:r>
        </a:p>
      </dsp:txBody>
      <dsp:txXfrm>
        <a:off x="463326" y="1782654"/>
        <a:ext cx="2818284" cy="3497080"/>
      </dsp:txXfrm>
    </dsp:sp>
    <dsp:sp modelId="{B25E749C-B097-4CFA-AC6D-B0CC544E4F89}">
      <dsp:nvSpPr>
        <dsp:cNvPr id="0" name=""/>
        <dsp:cNvSpPr/>
      </dsp:nvSpPr>
      <dsp:spPr>
        <a:xfrm>
          <a:off x="4024152" y="0"/>
          <a:ext cx="3742058" cy="5649912"/>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s-AR" sz="3900" kern="1200" dirty="0"/>
            <a:t>Equilibrio de Tasas de Interés</a:t>
          </a:r>
        </a:p>
      </dsp:txBody>
      <dsp:txXfrm>
        <a:off x="4024152" y="0"/>
        <a:ext cx="3742058" cy="1694973"/>
      </dsp:txXfrm>
    </dsp:sp>
    <dsp:sp modelId="{0B2E16A8-B523-4ADD-875E-5D8AA29B192F}">
      <dsp:nvSpPr>
        <dsp:cNvPr id="0" name=""/>
        <dsp:cNvSpPr/>
      </dsp:nvSpPr>
      <dsp:spPr>
        <a:xfrm>
          <a:off x="4398358" y="1694973"/>
          <a:ext cx="2993646" cy="3672442"/>
        </a:xfrm>
        <a:prstGeom prst="roundRect">
          <a:avLst>
            <a:gd name="adj" fmla="val 10000"/>
          </a:avLst>
        </a:prstGeom>
        <a:solidFill>
          <a:srgbClr val="59B2BB"/>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AR" sz="2000" kern="1200" dirty="0"/>
            <a:t>Las tasas son el nuevo termómetro de la economía, porque indican el precio necesario para mantener en equilibrio el mercado cambiario. Si son muy altas, dan cuenta de un equilibrio algo forzado. </a:t>
          </a:r>
        </a:p>
      </dsp:txBody>
      <dsp:txXfrm>
        <a:off x="4486039" y="1782654"/>
        <a:ext cx="2818284" cy="3497080"/>
      </dsp:txXfrm>
    </dsp:sp>
    <dsp:sp modelId="{81DE310C-8A64-437D-A31F-D106C41763BA}">
      <dsp:nvSpPr>
        <dsp:cNvPr id="0" name=""/>
        <dsp:cNvSpPr/>
      </dsp:nvSpPr>
      <dsp:spPr>
        <a:xfrm>
          <a:off x="8046865" y="0"/>
          <a:ext cx="3742058" cy="5649912"/>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s-AR" sz="3900" kern="1200" dirty="0"/>
            <a:t>Expectativas</a:t>
          </a:r>
        </a:p>
      </dsp:txBody>
      <dsp:txXfrm>
        <a:off x="8046865" y="0"/>
        <a:ext cx="3742058" cy="1694973"/>
      </dsp:txXfrm>
    </dsp:sp>
    <dsp:sp modelId="{6C17F44F-8B7E-4BB1-B634-4017C5247827}">
      <dsp:nvSpPr>
        <dsp:cNvPr id="0" name=""/>
        <dsp:cNvSpPr/>
      </dsp:nvSpPr>
      <dsp:spPr>
        <a:xfrm>
          <a:off x="8421071" y="1694973"/>
          <a:ext cx="2993646" cy="3672442"/>
        </a:xfrm>
        <a:prstGeom prst="roundRect">
          <a:avLst>
            <a:gd name="adj" fmla="val 10000"/>
          </a:avLst>
        </a:prstGeom>
        <a:solidFill>
          <a:srgbClr val="59B2BB"/>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AR" sz="2000" kern="1200" dirty="0"/>
            <a:t>Ahí entra el último punto, que son las expectativas. Si los equilibrios se ven forzados o poco estables, las decisiones de largo plazo que deben asegurar los flujos futuros se demoran, por eso el año electoral resulta clave.</a:t>
          </a:r>
        </a:p>
      </dsp:txBody>
      <dsp:txXfrm>
        <a:off x="8508752" y="1782654"/>
        <a:ext cx="2818284" cy="349708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367513EE-4D98-1E61-F291-4104602491A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AR"/>
          </a:p>
        </p:txBody>
      </p:sp>
      <p:sp>
        <p:nvSpPr>
          <p:cNvPr id="3" name="Marcador de fecha 2">
            <a:extLst>
              <a:ext uri="{FF2B5EF4-FFF2-40B4-BE49-F238E27FC236}">
                <a16:creationId xmlns:a16="http://schemas.microsoft.com/office/drawing/2014/main" id="{5AB793BD-341E-50B4-25F0-83AE717AC351}"/>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EB2C8E6-C0DF-4DBD-B6D9-4FDD97D02D42}" type="datetimeFigureOut">
              <a:rPr lang="es-AR" smtClean="0"/>
              <a:t>3/7/2025</a:t>
            </a:fld>
            <a:endParaRPr lang="es-AR"/>
          </a:p>
        </p:txBody>
      </p:sp>
      <p:sp>
        <p:nvSpPr>
          <p:cNvPr id="4" name="Marcador de pie de página 3">
            <a:extLst>
              <a:ext uri="{FF2B5EF4-FFF2-40B4-BE49-F238E27FC236}">
                <a16:creationId xmlns:a16="http://schemas.microsoft.com/office/drawing/2014/main" id="{0300B469-62E4-CB0F-1A74-6EB70CE03227}"/>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AR"/>
          </a:p>
        </p:txBody>
      </p:sp>
      <p:sp>
        <p:nvSpPr>
          <p:cNvPr id="5" name="Marcador de número de diapositiva 4">
            <a:extLst>
              <a:ext uri="{FF2B5EF4-FFF2-40B4-BE49-F238E27FC236}">
                <a16:creationId xmlns:a16="http://schemas.microsoft.com/office/drawing/2014/main" id="{96D1B97A-7395-8D84-DC95-B1A82C191E81}"/>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AF3CD1B-5956-444E-8E05-FF8FA994A27F}" type="slidenum">
              <a:rPr lang="es-AR" smtClean="0"/>
              <a:t>‹Nº›</a:t>
            </a:fld>
            <a:endParaRPr lang="es-AR"/>
          </a:p>
        </p:txBody>
      </p:sp>
    </p:spTree>
    <p:extLst>
      <p:ext uri="{BB962C8B-B14F-4D97-AF65-F5344CB8AC3E}">
        <p14:creationId xmlns:p14="http://schemas.microsoft.com/office/powerpoint/2010/main" val="2920958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AR"/>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E123AF2-7595-4A31-BCCA-E2A0394005A3}" type="datetimeFigureOut">
              <a:rPr lang="es-AR" smtClean="0"/>
              <a:t>3/7/2025</a:t>
            </a:fld>
            <a:endParaRPr lang="es-AR"/>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AR"/>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C0BBAD4-AB40-4D7F-B41E-8459D9933B92}" type="slidenum">
              <a:rPr lang="es-AR" smtClean="0"/>
              <a:t>‹Nº›</a:t>
            </a:fld>
            <a:endParaRPr lang="es-AR"/>
          </a:p>
        </p:txBody>
      </p:sp>
    </p:spTree>
    <p:extLst>
      <p:ext uri="{BB962C8B-B14F-4D97-AF65-F5344CB8AC3E}">
        <p14:creationId xmlns:p14="http://schemas.microsoft.com/office/powerpoint/2010/main" val="1184397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8" Type="http://schemas.openxmlformats.org/officeDocument/2006/relationships/hyperlink" Target="http://www.megaqm.com.ar/" TargetMode="External"/><Relationship Id="rId3" Type="http://schemas.openxmlformats.org/officeDocument/2006/relationships/image" Target="../media/image6.svg"/><Relationship Id="rId7" Type="http://schemas.openxmlformats.org/officeDocument/2006/relationships/hyperlink" Target="http://megaqm.com.ar/" TargetMode="External"/><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hyperlink" Target="https://www.linkedin.com/company/megaqm/" TargetMode="External"/><Relationship Id="rId5" Type="http://schemas.openxmlformats.org/officeDocument/2006/relationships/image" Target="../media/image8.svg"/><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3.png"/><Relationship Id="rId18" Type="http://schemas.openxmlformats.org/officeDocument/2006/relationships/image" Target="../media/image17.png"/><Relationship Id="rId3" Type="http://schemas.openxmlformats.org/officeDocument/2006/relationships/hyperlink" Target="mailto:institucional@megaqm.com.ar" TargetMode="External"/><Relationship Id="rId7" Type="http://schemas.openxmlformats.org/officeDocument/2006/relationships/image" Target="../media/image9.png"/><Relationship Id="rId12" Type="http://schemas.openxmlformats.org/officeDocument/2006/relationships/hyperlink" Target="https://www.linkedin.com/company/megaqm/" TargetMode="External"/><Relationship Id="rId17" Type="http://schemas.openxmlformats.org/officeDocument/2006/relationships/image" Target="../media/image16.svg"/><Relationship Id="rId2" Type="http://schemas.openxmlformats.org/officeDocument/2006/relationships/hyperlink" Target="mailto:empresas@megaqm.com.ar" TargetMode="External"/><Relationship Id="rId16"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hyperlink" Target="https://www.instagram.com/megaqm/" TargetMode="External"/><Relationship Id="rId11" Type="http://schemas.openxmlformats.org/officeDocument/2006/relationships/image" Target="../media/image12.svg"/><Relationship Id="rId5" Type="http://schemas.openxmlformats.org/officeDocument/2006/relationships/hyperlink" Target="mailto:acdi@megaqm.com.ar" TargetMode="External"/><Relationship Id="rId15" Type="http://schemas.openxmlformats.org/officeDocument/2006/relationships/hyperlink" Target="https://www.facebook.com/MEGAQMFCI/" TargetMode="External"/><Relationship Id="rId10" Type="http://schemas.openxmlformats.org/officeDocument/2006/relationships/image" Target="../media/image11.png"/><Relationship Id="rId19" Type="http://schemas.openxmlformats.org/officeDocument/2006/relationships/image" Target="../media/image18.svg"/><Relationship Id="rId4" Type="http://schemas.openxmlformats.org/officeDocument/2006/relationships/hyperlink" Target="mailto:individuos@megaqm.com.ar" TargetMode="External"/><Relationship Id="rId9" Type="http://schemas.openxmlformats.org/officeDocument/2006/relationships/hyperlink" Target="https://x.com/MegaQMFCI" TargetMode="External"/><Relationship Id="rId14" Type="http://schemas.openxmlformats.org/officeDocument/2006/relationships/image" Target="../media/image14.sv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3.png"/><Relationship Id="rId18" Type="http://schemas.openxmlformats.org/officeDocument/2006/relationships/image" Target="../media/image19.png"/><Relationship Id="rId3" Type="http://schemas.openxmlformats.org/officeDocument/2006/relationships/hyperlink" Target="mailto:institucional@megaqm.com.ar" TargetMode="External"/><Relationship Id="rId7" Type="http://schemas.openxmlformats.org/officeDocument/2006/relationships/image" Target="../media/image9.png"/><Relationship Id="rId12" Type="http://schemas.openxmlformats.org/officeDocument/2006/relationships/hyperlink" Target="https://www.linkedin.com/company/megaqm/" TargetMode="External"/><Relationship Id="rId17" Type="http://schemas.openxmlformats.org/officeDocument/2006/relationships/image" Target="../media/image16.svg"/><Relationship Id="rId2" Type="http://schemas.openxmlformats.org/officeDocument/2006/relationships/hyperlink" Target="mailto:empresas@megaqm.com.ar" TargetMode="External"/><Relationship Id="rId16"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hyperlink" Target="https://www.instagram.com/megaqm/" TargetMode="External"/><Relationship Id="rId11" Type="http://schemas.openxmlformats.org/officeDocument/2006/relationships/image" Target="../media/image12.svg"/><Relationship Id="rId5" Type="http://schemas.openxmlformats.org/officeDocument/2006/relationships/hyperlink" Target="mailto:acdi@megaqm.com.ar" TargetMode="External"/><Relationship Id="rId15" Type="http://schemas.openxmlformats.org/officeDocument/2006/relationships/hyperlink" Target="https://www.facebook.com/MEGAQMFCI/" TargetMode="External"/><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hyperlink" Target="mailto:individuos@megaqm.com.ar" TargetMode="External"/><Relationship Id="rId9" Type="http://schemas.openxmlformats.org/officeDocument/2006/relationships/hyperlink" Target="https://x.com/MegaQMFCI" TargetMode="External"/><Relationship Id="rId14" Type="http://schemas.openxmlformats.org/officeDocument/2006/relationships/image" Target="../media/image14.sv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3.png"/><Relationship Id="rId18" Type="http://schemas.openxmlformats.org/officeDocument/2006/relationships/image" Target="../media/image21.png"/><Relationship Id="rId3" Type="http://schemas.openxmlformats.org/officeDocument/2006/relationships/hyperlink" Target="mailto:institucional@megaqm.com.ar" TargetMode="External"/><Relationship Id="rId7" Type="http://schemas.openxmlformats.org/officeDocument/2006/relationships/image" Target="../media/image9.png"/><Relationship Id="rId12" Type="http://schemas.openxmlformats.org/officeDocument/2006/relationships/hyperlink" Target="https://www.linkedin.com/company/megaqm/" TargetMode="External"/><Relationship Id="rId17" Type="http://schemas.openxmlformats.org/officeDocument/2006/relationships/image" Target="../media/image16.svg"/><Relationship Id="rId2" Type="http://schemas.openxmlformats.org/officeDocument/2006/relationships/hyperlink" Target="mailto:empresas@megaqm.com.ar" TargetMode="External"/><Relationship Id="rId16"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hyperlink" Target="https://www.instagram.com/megaqm/" TargetMode="External"/><Relationship Id="rId11" Type="http://schemas.openxmlformats.org/officeDocument/2006/relationships/image" Target="../media/image12.svg"/><Relationship Id="rId5" Type="http://schemas.openxmlformats.org/officeDocument/2006/relationships/hyperlink" Target="mailto:acdi@megaqm.com.ar" TargetMode="External"/><Relationship Id="rId15" Type="http://schemas.openxmlformats.org/officeDocument/2006/relationships/hyperlink" Target="https://www.facebook.com/MEGAQMFCI/" TargetMode="External"/><Relationship Id="rId10" Type="http://schemas.openxmlformats.org/officeDocument/2006/relationships/image" Target="../media/image11.png"/><Relationship Id="rId19" Type="http://schemas.openxmlformats.org/officeDocument/2006/relationships/image" Target="../media/image22.svg"/><Relationship Id="rId4" Type="http://schemas.openxmlformats.org/officeDocument/2006/relationships/hyperlink" Target="mailto:individuos@megaqm.com.ar" TargetMode="External"/><Relationship Id="rId9" Type="http://schemas.openxmlformats.org/officeDocument/2006/relationships/hyperlink" Target="https://x.com/MegaQMFCI" TargetMode="External"/><Relationship Id="rId14" Type="http://schemas.openxmlformats.org/officeDocument/2006/relationships/image" Target="../media/image14.sv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3.png"/><Relationship Id="rId18" Type="http://schemas.openxmlformats.org/officeDocument/2006/relationships/image" Target="../media/image23.png"/><Relationship Id="rId3" Type="http://schemas.openxmlformats.org/officeDocument/2006/relationships/hyperlink" Target="mailto:institucional@megaqm.com.ar" TargetMode="External"/><Relationship Id="rId7" Type="http://schemas.openxmlformats.org/officeDocument/2006/relationships/image" Target="../media/image9.png"/><Relationship Id="rId12" Type="http://schemas.openxmlformats.org/officeDocument/2006/relationships/hyperlink" Target="https://www.linkedin.com/company/megaqm/" TargetMode="External"/><Relationship Id="rId17" Type="http://schemas.openxmlformats.org/officeDocument/2006/relationships/image" Target="../media/image16.svg"/><Relationship Id="rId2" Type="http://schemas.openxmlformats.org/officeDocument/2006/relationships/hyperlink" Target="mailto:empresas@megaqm.com.ar" TargetMode="External"/><Relationship Id="rId16"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hyperlink" Target="https://www.instagram.com/megaqm/" TargetMode="External"/><Relationship Id="rId11" Type="http://schemas.openxmlformats.org/officeDocument/2006/relationships/image" Target="../media/image12.svg"/><Relationship Id="rId5" Type="http://schemas.openxmlformats.org/officeDocument/2006/relationships/hyperlink" Target="mailto:acdi@megaqm.com.ar" TargetMode="External"/><Relationship Id="rId15" Type="http://schemas.openxmlformats.org/officeDocument/2006/relationships/hyperlink" Target="https://www.facebook.com/MEGAQMFCI/" TargetMode="External"/><Relationship Id="rId10" Type="http://schemas.openxmlformats.org/officeDocument/2006/relationships/image" Target="../media/image11.png"/><Relationship Id="rId19" Type="http://schemas.openxmlformats.org/officeDocument/2006/relationships/image" Target="../media/image24.svg"/><Relationship Id="rId4" Type="http://schemas.openxmlformats.org/officeDocument/2006/relationships/hyperlink" Target="mailto:individuos@megaqm.com.ar" TargetMode="External"/><Relationship Id="rId9" Type="http://schemas.openxmlformats.org/officeDocument/2006/relationships/hyperlink" Target="https://x.com/MegaQMFCI" TargetMode="External"/><Relationship Id="rId14" Type="http://schemas.openxmlformats.org/officeDocument/2006/relationships/image" Target="../media/image14.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3.png"/><Relationship Id="rId18" Type="http://schemas.openxmlformats.org/officeDocument/2006/relationships/image" Target="../media/image25.png"/><Relationship Id="rId3" Type="http://schemas.openxmlformats.org/officeDocument/2006/relationships/hyperlink" Target="mailto:institucional@megaqm.com.ar" TargetMode="External"/><Relationship Id="rId7" Type="http://schemas.openxmlformats.org/officeDocument/2006/relationships/image" Target="../media/image9.png"/><Relationship Id="rId12" Type="http://schemas.openxmlformats.org/officeDocument/2006/relationships/hyperlink" Target="https://www.linkedin.com/company/megaqm/" TargetMode="External"/><Relationship Id="rId17" Type="http://schemas.openxmlformats.org/officeDocument/2006/relationships/image" Target="../media/image16.svg"/><Relationship Id="rId2" Type="http://schemas.openxmlformats.org/officeDocument/2006/relationships/hyperlink" Target="mailto:empresas@megaqm.com.ar" TargetMode="External"/><Relationship Id="rId16"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hyperlink" Target="https://www.instagram.com/megaqm/" TargetMode="External"/><Relationship Id="rId11" Type="http://schemas.openxmlformats.org/officeDocument/2006/relationships/image" Target="../media/image12.svg"/><Relationship Id="rId5" Type="http://schemas.openxmlformats.org/officeDocument/2006/relationships/hyperlink" Target="mailto:acdi@megaqm.com.ar" TargetMode="External"/><Relationship Id="rId15" Type="http://schemas.openxmlformats.org/officeDocument/2006/relationships/hyperlink" Target="https://www.facebook.com/MEGAQMFCI/" TargetMode="External"/><Relationship Id="rId10" Type="http://schemas.openxmlformats.org/officeDocument/2006/relationships/image" Target="../media/image11.png"/><Relationship Id="rId19" Type="http://schemas.openxmlformats.org/officeDocument/2006/relationships/image" Target="../media/image26.svg"/><Relationship Id="rId4" Type="http://schemas.openxmlformats.org/officeDocument/2006/relationships/hyperlink" Target="mailto:individuos@megaqm.com.ar" TargetMode="External"/><Relationship Id="rId9" Type="http://schemas.openxmlformats.org/officeDocument/2006/relationships/hyperlink" Target="https://x.com/MegaQMFCI" TargetMode="External"/><Relationship Id="rId14" Type="http://schemas.openxmlformats.org/officeDocument/2006/relationships/image" Target="../media/image14.sv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3.png"/><Relationship Id="rId18" Type="http://schemas.openxmlformats.org/officeDocument/2006/relationships/image" Target="../media/image27.png"/><Relationship Id="rId3" Type="http://schemas.openxmlformats.org/officeDocument/2006/relationships/hyperlink" Target="mailto:institucional@megaqm.com.ar" TargetMode="External"/><Relationship Id="rId7" Type="http://schemas.openxmlformats.org/officeDocument/2006/relationships/image" Target="../media/image9.png"/><Relationship Id="rId12" Type="http://schemas.openxmlformats.org/officeDocument/2006/relationships/hyperlink" Target="https://www.linkedin.com/company/megaqm/" TargetMode="External"/><Relationship Id="rId17" Type="http://schemas.openxmlformats.org/officeDocument/2006/relationships/image" Target="../media/image16.svg"/><Relationship Id="rId2" Type="http://schemas.openxmlformats.org/officeDocument/2006/relationships/hyperlink" Target="mailto:empresas@megaqm.com.ar" TargetMode="External"/><Relationship Id="rId16"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hyperlink" Target="https://www.instagram.com/megaqm/" TargetMode="External"/><Relationship Id="rId11" Type="http://schemas.openxmlformats.org/officeDocument/2006/relationships/image" Target="../media/image12.svg"/><Relationship Id="rId5" Type="http://schemas.openxmlformats.org/officeDocument/2006/relationships/hyperlink" Target="mailto:acdi@megaqm.com.ar" TargetMode="External"/><Relationship Id="rId15" Type="http://schemas.openxmlformats.org/officeDocument/2006/relationships/hyperlink" Target="https://www.facebook.com/MEGAQMFCI/" TargetMode="External"/><Relationship Id="rId10" Type="http://schemas.openxmlformats.org/officeDocument/2006/relationships/image" Target="../media/image11.png"/><Relationship Id="rId19" Type="http://schemas.openxmlformats.org/officeDocument/2006/relationships/image" Target="../media/image28.svg"/><Relationship Id="rId4" Type="http://schemas.openxmlformats.org/officeDocument/2006/relationships/hyperlink" Target="mailto:individuos@megaqm.com.ar" TargetMode="External"/><Relationship Id="rId9" Type="http://schemas.openxmlformats.org/officeDocument/2006/relationships/hyperlink" Target="https://x.com/MegaQMFCI" TargetMode="External"/><Relationship Id="rId14" Type="http://schemas.openxmlformats.org/officeDocument/2006/relationships/image" Target="../media/image14.sv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3.png"/><Relationship Id="rId18" Type="http://schemas.openxmlformats.org/officeDocument/2006/relationships/image" Target="../media/image17.png"/><Relationship Id="rId3" Type="http://schemas.openxmlformats.org/officeDocument/2006/relationships/hyperlink" Target="mailto:institucional@megaqm.com.ar" TargetMode="External"/><Relationship Id="rId7" Type="http://schemas.openxmlformats.org/officeDocument/2006/relationships/image" Target="../media/image9.png"/><Relationship Id="rId12" Type="http://schemas.openxmlformats.org/officeDocument/2006/relationships/hyperlink" Target="https://www.linkedin.com/company/megaqm/" TargetMode="External"/><Relationship Id="rId17" Type="http://schemas.openxmlformats.org/officeDocument/2006/relationships/image" Target="../media/image16.svg"/><Relationship Id="rId2" Type="http://schemas.openxmlformats.org/officeDocument/2006/relationships/hyperlink" Target="mailto:empresas@megaqm.com.ar" TargetMode="External"/><Relationship Id="rId16"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hyperlink" Target="https://www.instagram.com/megaqm/" TargetMode="External"/><Relationship Id="rId11" Type="http://schemas.openxmlformats.org/officeDocument/2006/relationships/image" Target="../media/image12.svg"/><Relationship Id="rId5" Type="http://schemas.openxmlformats.org/officeDocument/2006/relationships/hyperlink" Target="mailto:acdi@megaqm.com.ar" TargetMode="External"/><Relationship Id="rId15" Type="http://schemas.openxmlformats.org/officeDocument/2006/relationships/hyperlink" Target="https://www.facebook.com/MEGAQMFCI/" TargetMode="External"/><Relationship Id="rId10" Type="http://schemas.openxmlformats.org/officeDocument/2006/relationships/image" Target="../media/image11.png"/><Relationship Id="rId19" Type="http://schemas.openxmlformats.org/officeDocument/2006/relationships/image" Target="../media/image18.svg"/><Relationship Id="rId4" Type="http://schemas.openxmlformats.org/officeDocument/2006/relationships/hyperlink" Target="mailto:individuos@megaqm.com.ar" TargetMode="External"/><Relationship Id="rId9" Type="http://schemas.openxmlformats.org/officeDocument/2006/relationships/hyperlink" Target="https://x.com/MegaQMFCI" TargetMode="External"/><Relationship Id="rId14" Type="http://schemas.openxmlformats.org/officeDocument/2006/relationships/image" Target="../media/image14.sv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3.png"/><Relationship Id="rId18" Type="http://schemas.openxmlformats.org/officeDocument/2006/relationships/image" Target="../media/image29.png"/><Relationship Id="rId3" Type="http://schemas.openxmlformats.org/officeDocument/2006/relationships/hyperlink" Target="mailto:institucional@megaqm.com.ar" TargetMode="External"/><Relationship Id="rId7" Type="http://schemas.openxmlformats.org/officeDocument/2006/relationships/image" Target="../media/image9.png"/><Relationship Id="rId12" Type="http://schemas.openxmlformats.org/officeDocument/2006/relationships/hyperlink" Target="https://www.linkedin.com/company/megaqm/" TargetMode="External"/><Relationship Id="rId17" Type="http://schemas.openxmlformats.org/officeDocument/2006/relationships/image" Target="../media/image16.svg"/><Relationship Id="rId2" Type="http://schemas.openxmlformats.org/officeDocument/2006/relationships/hyperlink" Target="mailto:empresas@megaqm.com.ar" TargetMode="External"/><Relationship Id="rId16"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hyperlink" Target="https://www.instagram.com/megaqm/" TargetMode="External"/><Relationship Id="rId11" Type="http://schemas.openxmlformats.org/officeDocument/2006/relationships/image" Target="../media/image12.svg"/><Relationship Id="rId5" Type="http://schemas.openxmlformats.org/officeDocument/2006/relationships/hyperlink" Target="mailto:acdi@megaqm.com.ar" TargetMode="External"/><Relationship Id="rId15" Type="http://schemas.openxmlformats.org/officeDocument/2006/relationships/hyperlink" Target="https://www.facebook.com/MEGAQMFCI/" TargetMode="External"/><Relationship Id="rId10" Type="http://schemas.openxmlformats.org/officeDocument/2006/relationships/image" Target="../media/image11.png"/><Relationship Id="rId19" Type="http://schemas.openxmlformats.org/officeDocument/2006/relationships/image" Target="../media/image30.svg"/><Relationship Id="rId4" Type="http://schemas.openxmlformats.org/officeDocument/2006/relationships/hyperlink" Target="mailto:individuos@megaqm.com.ar" TargetMode="External"/><Relationship Id="rId9" Type="http://schemas.openxmlformats.org/officeDocument/2006/relationships/hyperlink" Target="https://x.com/MegaQMFCI" TargetMode="External"/><Relationship Id="rId14" Type="http://schemas.openxmlformats.org/officeDocument/2006/relationships/image" Target="../media/image14.sv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3.png"/><Relationship Id="rId18" Type="http://schemas.openxmlformats.org/officeDocument/2006/relationships/image" Target="../media/image31.png"/><Relationship Id="rId3" Type="http://schemas.openxmlformats.org/officeDocument/2006/relationships/hyperlink" Target="mailto:institucional@megaqm.com.ar" TargetMode="External"/><Relationship Id="rId7" Type="http://schemas.openxmlformats.org/officeDocument/2006/relationships/image" Target="../media/image9.png"/><Relationship Id="rId12" Type="http://schemas.openxmlformats.org/officeDocument/2006/relationships/hyperlink" Target="https://www.linkedin.com/company/megaqm/" TargetMode="External"/><Relationship Id="rId17" Type="http://schemas.openxmlformats.org/officeDocument/2006/relationships/image" Target="../media/image16.svg"/><Relationship Id="rId2" Type="http://schemas.openxmlformats.org/officeDocument/2006/relationships/hyperlink" Target="mailto:empresas@megaqm.com.ar" TargetMode="External"/><Relationship Id="rId16"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hyperlink" Target="https://www.instagram.com/megaqm/" TargetMode="External"/><Relationship Id="rId11" Type="http://schemas.openxmlformats.org/officeDocument/2006/relationships/image" Target="../media/image12.svg"/><Relationship Id="rId5" Type="http://schemas.openxmlformats.org/officeDocument/2006/relationships/hyperlink" Target="mailto:acdi@megaqm.com.ar" TargetMode="External"/><Relationship Id="rId15" Type="http://schemas.openxmlformats.org/officeDocument/2006/relationships/hyperlink" Target="https://www.facebook.com/MEGAQMFCI/" TargetMode="External"/><Relationship Id="rId10" Type="http://schemas.openxmlformats.org/officeDocument/2006/relationships/image" Target="../media/image11.png"/><Relationship Id="rId19" Type="http://schemas.openxmlformats.org/officeDocument/2006/relationships/image" Target="../media/image32.svg"/><Relationship Id="rId4" Type="http://schemas.openxmlformats.org/officeDocument/2006/relationships/hyperlink" Target="mailto:individuos@megaqm.com.ar" TargetMode="External"/><Relationship Id="rId9" Type="http://schemas.openxmlformats.org/officeDocument/2006/relationships/hyperlink" Target="https://x.com/MegaQMFCI" TargetMode="External"/><Relationship Id="rId14" Type="http://schemas.openxmlformats.org/officeDocument/2006/relationships/image" Target="../media/image14.sv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3.png"/><Relationship Id="rId18" Type="http://schemas.openxmlformats.org/officeDocument/2006/relationships/image" Target="../media/image33.png"/><Relationship Id="rId3" Type="http://schemas.openxmlformats.org/officeDocument/2006/relationships/hyperlink" Target="mailto:institucional@megaqm.com.ar" TargetMode="External"/><Relationship Id="rId7" Type="http://schemas.openxmlformats.org/officeDocument/2006/relationships/image" Target="../media/image9.png"/><Relationship Id="rId12" Type="http://schemas.openxmlformats.org/officeDocument/2006/relationships/hyperlink" Target="https://www.linkedin.com/company/megaqm/" TargetMode="External"/><Relationship Id="rId17" Type="http://schemas.openxmlformats.org/officeDocument/2006/relationships/image" Target="../media/image16.svg"/><Relationship Id="rId2" Type="http://schemas.openxmlformats.org/officeDocument/2006/relationships/hyperlink" Target="mailto:empresas@megaqm.com.ar" TargetMode="External"/><Relationship Id="rId16"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hyperlink" Target="https://www.instagram.com/megaqm/" TargetMode="External"/><Relationship Id="rId11" Type="http://schemas.openxmlformats.org/officeDocument/2006/relationships/image" Target="../media/image12.svg"/><Relationship Id="rId5" Type="http://schemas.openxmlformats.org/officeDocument/2006/relationships/hyperlink" Target="mailto:acdi@megaqm.com.ar" TargetMode="External"/><Relationship Id="rId15" Type="http://schemas.openxmlformats.org/officeDocument/2006/relationships/hyperlink" Target="https://www.facebook.com/MEGAQMFCI/" TargetMode="External"/><Relationship Id="rId10" Type="http://schemas.openxmlformats.org/officeDocument/2006/relationships/image" Target="../media/image11.png"/><Relationship Id="rId19" Type="http://schemas.openxmlformats.org/officeDocument/2006/relationships/image" Target="../media/image34.svg"/><Relationship Id="rId4" Type="http://schemas.openxmlformats.org/officeDocument/2006/relationships/hyperlink" Target="mailto:individuos@megaqm.com.ar" TargetMode="External"/><Relationship Id="rId9" Type="http://schemas.openxmlformats.org/officeDocument/2006/relationships/hyperlink" Target="https://x.com/MegaQMFCI" TargetMode="External"/><Relationship Id="rId14" Type="http://schemas.openxmlformats.org/officeDocument/2006/relationships/image" Target="../media/image14.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A17879-AD90-9128-67E7-8D64287399F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id="{E73AE45A-4492-EE6F-0DC4-D32CD74562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419"/>
          </a:p>
        </p:txBody>
      </p:sp>
      <p:sp>
        <p:nvSpPr>
          <p:cNvPr id="4" name="Marcador de fecha 3">
            <a:extLst>
              <a:ext uri="{FF2B5EF4-FFF2-40B4-BE49-F238E27FC236}">
                <a16:creationId xmlns:a16="http://schemas.microsoft.com/office/drawing/2014/main" id="{A3268E5A-5C97-F9F9-E0FB-D1D1A673B38E}"/>
              </a:ext>
            </a:extLst>
          </p:cNvPr>
          <p:cNvSpPr>
            <a:spLocks noGrp="1"/>
          </p:cNvSpPr>
          <p:nvPr>
            <p:ph type="dt" sz="half" idx="10"/>
          </p:nvPr>
        </p:nvSpPr>
        <p:spPr/>
        <p:txBody>
          <a:bodyPr/>
          <a:lstStyle/>
          <a:p>
            <a:fld id="{82B723D1-FAFE-43D5-B3D1-794548799915}" type="datetimeFigureOut">
              <a:rPr lang="es-419" smtClean="0"/>
              <a:t>3/7/2025</a:t>
            </a:fld>
            <a:endParaRPr lang="es-419"/>
          </a:p>
        </p:txBody>
      </p:sp>
      <p:sp>
        <p:nvSpPr>
          <p:cNvPr id="5" name="Marcador de pie de página 4">
            <a:extLst>
              <a:ext uri="{FF2B5EF4-FFF2-40B4-BE49-F238E27FC236}">
                <a16:creationId xmlns:a16="http://schemas.microsoft.com/office/drawing/2014/main" id="{17AFC2E2-C9B8-52B0-E182-A52C40E497FD}"/>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EBE5B70B-816F-9180-2D29-7E03BEF3F564}"/>
              </a:ext>
            </a:extLst>
          </p:cNvPr>
          <p:cNvSpPr>
            <a:spLocks noGrp="1"/>
          </p:cNvSpPr>
          <p:nvPr>
            <p:ph type="sldNum" sz="quarter" idx="12"/>
          </p:nvPr>
        </p:nvSpPr>
        <p:spPr/>
        <p:txBody>
          <a:bodyPr/>
          <a:lstStyle/>
          <a:p>
            <a:fld id="{71C1FE47-C3A2-46BA-AF1A-0031EA7851D5}" type="slidenum">
              <a:rPr lang="es-AR" smtClean="0"/>
              <a:pPr/>
              <a:t>‹Nº›</a:t>
            </a:fld>
            <a:endParaRPr lang="es-AR"/>
          </a:p>
        </p:txBody>
      </p:sp>
    </p:spTree>
    <p:extLst>
      <p:ext uri="{BB962C8B-B14F-4D97-AF65-F5344CB8AC3E}">
        <p14:creationId xmlns:p14="http://schemas.microsoft.com/office/powerpoint/2010/main" val="48897302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33B55-85F9-8D9B-5468-863236B6F4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AR"/>
          </a:p>
        </p:txBody>
      </p:sp>
      <p:sp>
        <p:nvSpPr>
          <p:cNvPr id="3" name="Subtitle 2">
            <a:extLst>
              <a:ext uri="{FF2B5EF4-FFF2-40B4-BE49-F238E27FC236}">
                <a16:creationId xmlns:a16="http://schemas.microsoft.com/office/drawing/2014/main" id="{5680E5ED-1D44-9DE3-6A3A-809855426E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AR"/>
          </a:p>
        </p:txBody>
      </p:sp>
      <p:sp>
        <p:nvSpPr>
          <p:cNvPr id="4" name="Date Placeholder 3">
            <a:extLst>
              <a:ext uri="{FF2B5EF4-FFF2-40B4-BE49-F238E27FC236}">
                <a16:creationId xmlns:a16="http://schemas.microsoft.com/office/drawing/2014/main" id="{EF2EF852-BA97-A5D0-F44E-613552EA99A4}"/>
              </a:ext>
            </a:extLst>
          </p:cNvPr>
          <p:cNvSpPr>
            <a:spLocks noGrp="1"/>
          </p:cNvSpPr>
          <p:nvPr>
            <p:ph type="dt" sz="half" idx="10"/>
          </p:nvPr>
        </p:nvSpPr>
        <p:spPr/>
        <p:txBody>
          <a:bodyPr/>
          <a:lstStyle/>
          <a:p>
            <a:fld id="{8B84AAC3-13B5-4365-9A50-57F55783A4B7}" type="datetimeFigureOut">
              <a:rPr lang="es-AR" smtClean="0"/>
              <a:t>3/7/2025</a:t>
            </a:fld>
            <a:endParaRPr lang="es-AR"/>
          </a:p>
        </p:txBody>
      </p:sp>
      <p:sp>
        <p:nvSpPr>
          <p:cNvPr id="5" name="Footer Placeholder 4">
            <a:extLst>
              <a:ext uri="{FF2B5EF4-FFF2-40B4-BE49-F238E27FC236}">
                <a16:creationId xmlns:a16="http://schemas.microsoft.com/office/drawing/2014/main" id="{958D9FD2-8716-929C-B9F5-840B213D53F9}"/>
              </a:ext>
            </a:extLst>
          </p:cNvPr>
          <p:cNvSpPr>
            <a:spLocks noGrp="1"/>
          </p:cNvSpPr>
          <p:nvPr>
            <p:ph type="ftr" sz="quarter" idx="11"/>
          </p:nvPr>
        </p:nvSpPr>
        <p:spPr/>
        <p:txBody>
          <a:bodyPr/>
          <a:lstStyle/>
          <a:p>
            <a:endParaRPr lang="es-AR"/>
          </a:p>
        </p:txBody>
      </p:sp>
      <p:sp>
        <p:nvSpPr>
          <p:cNvPr id="6" name="Slide Number Placeholder 5">
            <a:extLst>
              <a:ext uri="{FF2B5EF4-FFF2-40B4-BE49-F238E27FC236}">
                <a16:creationId xmlns:a16="http://schemas.microsoft.com/office/drawing/2014/main" id="{CC536251-0231-30CD-5687-67B72FA9D522}"/>
              </a:ext>
            </a:extLst>
          </p:cNvPr>
          <p:cNvSpPr>
            <a:spLocks noGrp="1"/>
          </p:cNvSpPr>
          <p:nvPr>
            <p:ph type="sldNum" sz="quarter" idx="12"/>
          </p:nvPr>
        </p:nvSpPr>
        <p:spPr/>
        <p:txBody>
          <a:bodyPr/>
          <a:lstStyle/>
          <a:p>
            <a:fld id="{71C1FE47-C3A2-46BA-AF1A-0031EA7851D5}" type="slidenum">
              <a:rPr lang="es-AR" smtClean="0"/>
              <a:t>‹Nº›</a:t>
            </a:fld>
            <a:endParaRPr lang="es-AR"/>
          </a:p>
        </p:txBody>
      </p:sp>
    </p:spTree>
    <p:extLst>
      <p:ext uri="{BB962C8B-B14F-4D97-AF65-F5344CB8AC3E}">
        <p14:creationId xmlns:p14="http://schemas.microsoft.com/office/powerpoint/2010/main" val="2202990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8C723-39F8-471D-BCB8-DBB81E2023CF}"/>
              </a:ext>
            </a:extLst>
          </p:cNvPr>
          <p:cNvSpPr>
            <a:spLocks noGrp="1"/>
          </p:cNvSpPr>
          <p:nvPr>
            <p:ph type="title"/>
          </p:nvPr>
        </p:nvSpPr>
        <p:spPr/>
        <p:txBody>
          <a:bodyPr/>
          <a:lstStyle/>
          <a:p>
            <a:r>
              <a:rPr lang="en-US"/>
              <a:t>Click to edit Master title style</a:t>
            </a:r>
            <a:endParaRPr lang="es-AR"/>
          </a:p>
        </p:txBody>
      </p:sp>
      <p:sp>
        <p:nvSpPr>
          <p:cNvPr id="3" name="Content Placeholder 2">
            <a:extLst>
              <a:ext uri="{FF2B5EF4-FFF2-40B4-BE49-F238E27FC236}">
                <a16:creationId xmlns:a16="http://schemas.microsoft.com/office/drawing/2014/main" id="{E86EB5C3-9668-8362-656F-1FCD0EAE7E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4" name="Date Placeholder 3">
            <a:extLst>
              <a:ext uri="{FF2B5EF4-FFF2-40B4-BE49-F238E27FC236}">
                <a16:creationId xmlns:a16="http://schemas.microsoft.com/office/drawing/2014/main" id="{7DAB7242-1CC0-8458-BA2E-BDB3C073A84F}"/>
              </a:ext>
            </a:extLst>
          </p:cNvPr>
          <p:cNvSpPr>
            <a:spLocks noGrp="1"/>
          </p:cNvSpPr>
          <p:nvPr>
            <p:ph type="dt" sz="half" idx="10"/>
          </p:nvPr>
        </p:nvSpPr>
        <p:spPr/>
        <p:txBody>
          <a:bodyPr/>
          <a:lstStyle/>
          <a:p>
            <a:fld id="{8B84AAC3-13B5-4365-9A50-57F55783A4B7}" type="datetimeFigureOut">
              <a:rPr lang="es-AR" smtClean="0"/>
              <a:t>3/7/2025</a:t>
            </a:fld>
            <a:endParaRPr lang="es-AR"/>
          </a:p>
        </p:txBody>
      </p:sp>
      <p:sp>
        <p:nvSpPr>
          <p:cNvPr id="5" name="Footer Placeholder 4">
            <a:extLst>
              <a:ext uri="{FF2B5EF4-FFF2-40B4-BE49-F238E27FC236}">
                <a16:creationId xmlns:a16="http://schemas.microsoft.com/office/drawing/2014/main" id="{1B4CD667-2CB7-5E93-A70F-654A4BCB2033}"/>
              </a:ext>
            </a:extLst>
          </p:cNvPr>
          <p:cNvSpPr>
            <a:spLocks noGrp="1"/>
          </p:cNvSpPr>
          <p:nvPr>
            <p:ph type="ftr" sz="quarter" idx="11"/>
          </p:nvPr>
        </p:nvSpPr>
        <p:spPr/>
        <p:txBody>
          <a:bodyPr/>
          <a:lstStyle/>
          <a:p>
            <a:endParaRPr lang="es-AR"/>
          </a:p>
        </p:txBody>
      </p:sp>
      <p:sp>
        <p:nvSpPr>
          <p:cNvPr id="6" name="Slide Number Placeholder 5">
            <a:extLst>
              <a:ext uri="{FF2B5EF4-FFF2-40B4-BE49-F238E27FC236}">
                <a16:creationId xmlns:a16="http://schemas.microsoft.com/office/drawing/2014/main" id="{18D3FEE9-4D03-4344-09D5-2AC732DF72C8}"/>
              </a:ext>
            </a:extLst>
          </p:cNvPr>
          <p:cNvSpPr>
            <a:spLocks noGrp="1"/>
          </p:cNvSpPr>
          <p:nvPr>
            <p:ph type="sldNum" sz="quarter" idx="12"/>
          </p:nvPr>
        </p:nvSpPr>
        <p:spPr/>
        <p:txBody>
          <a:bodyPr/>
          <a:lstStyle/>
          <a:p>
            <a:fld id="{71C1FE47-C3A2-46BA-AF1A-0031EA7851D5}" type="slidenum">
              <a:rPr lang="es-AR" smtClean="0"/>
              <a:t>‹Nº›</a:t>
            </a:fld>
            <a:endParaRPr lang="es-AR"/>
          </a:p>
        </p:txBody>
      </p:sp>
    </p:spTree>
    <p:extLst>
      <p:ext uri="{BB962C8B-B14F-4D97-AF65-F5344CB8AC3E}">
        <p14:creationId xmlns:p14="http://schemas.microsoft.com/office/powerpoint/2010/main" val="2649486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EF77B-4CB6-1150-0350-0DDDB7612A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AR"/>
          </a:p>
        </p:txBody>
      </p:sp>
      <p:sp>
        <p:nvSpPr>
          <p:cNvPr id="3" name="Text Placeholder 2">
            <a:extLst>
              <a:ext uri="{FF2B5EF4-FFF2-40B4-BE49-F238E27FC236}">
                <a16:creationId xmlns:a16="http://schemas.microsoft.com/office/drawing/2014/main" id="{7FD3C2D5-87DB-7A69-C74E-263F622F5E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A46415-D985-0365-6602-88822BE7ECF9}"/>
              </a:ext>
            </a:extLst>
          </p:cNvPr>
          <p:cNvSpPr>
            <a:spLocks noGrp="1"/>
          </p:cNvSpPr>
          <p:nvPr>
            <p:ph type="dt" sz="half" idx="10"/>
          </p:nvPr>
        </p:nvSpPr>
        <p:spPr/>
        <p:txBody>
          <a:bodyPr/>
          <a:lstStyle/>
          <a:p>
            <a:fld id="{8B84AAC3-13B5-4365-9A50-57F55783A4B7}" type="datetimeFigureOut">
              <a:rPr lang="es-AR" smtClean="0"/>
              <a:t>3/7/2025</a:t>
            </a:fld>
            <a:endParaRPr lang="es-AR"/>
          </a:p>
        </p:txBody>
      </p:sp>
      <p:sp>
        <p:nvSpPr>
          <p:cNvPr id="5" name="Footer Placeholder 4">
            <a:extLst>
              <a:ext uri="{FF2B5EF4-FFF2-40B4-BE49-F238E27FC236}">
                <a16:creationId xmlns:a16="http://schemas.microsoft.com/office/drawing/2014/main" id="{08F49F2B-E4AC-DEE4-F8BE-4294FC7D8B58}"/>
              </a:ext>
            </a:extLst>
          </p:cNvPr>
          <p:cNvSpPr>
            <a:spLocks noGrp="1"/>
          </p:cNvSpPr>
          <p:nvPr>
            <p:ph type="ftr" sz="quarter" idx="11"/>
          </p:nvPr>
        </p:nvSpPr>
        <p:spPr/>
        <p:txBody>
          <a:bodyPr/>
          <a:lstStyle/>
          <a:p>
            <a:endParaRPr lang="es-AR"/>
          </a:p>
        </p:txBody>
      </p:sp>
      <p:sp>
        <p:nvSpPr>
          <p:cNvPr id="6" name="Slide Number Placeholder 5">
            <a:extLst>
              <a:ext uri="{FF2B5EF4-FFF2-40B4-BE49-F238E27FC236}">
                <a16:creationId xmlns:a16="http://schemas.microsoft.com/office/drawing/2014/main" id="{F8A60E6C-B146-3CE5-F2AE-8FE0F0C2F7E8}"/>
              </a:ext>
            </a:extLst>
          </p:cNvPr>
          <p:cNvSpPr>
            <a:spLocks noGrp="1"/>
          </p:cNvSpPr>
          <p:nvPr>
            <p:ph type="sldNum" sz="quarter" idx="12"/>
          </p:nvPr>
        </p:nvSpPr>
        <p:spPr/>
        <p:txBody>
          <a:bodyPr/>
          <a:lstStyle/>
          <a:p>
            <a:fld id="{71C1FE47-C3A2-46BA-AF1A-0031EA7851D5}" type="slidenum">
              <a:rPr lang="es-AR" smtClean="0"/>
              <a:t>‹Nº›</a:t>
            </a:fld>
            <a:endParaRPr lang="es-AR"/>
          </a:p>
        </p:txBody>
      </p:sp>
    </p:spTree>
    <p:extLst>
      <p:ext uri="{BB962C8B-B14F-4D97-AF65-F5344CB8AC3E}">
        <p14:creationId xmlns:p14="http://schemas.microsoft.com/office/powerpoint/2010/main" val="3913319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DAB20-65DB-4EC8-EF45-EE609F8177E0}"/>
              </a:ext>
            </a:extLst>
          </p:cNvPr>
          <p:cNvSpPr>
            <a:spLocks noGrp="1"/>
          </p:cNvSpPr>
          <p:nvPr>
            <p:ph type="title"/>
          </p:nvPr>
        </p:nvSpPr>
        <p:spPr/>
        <p:txBody>
          <a:bodyPr/>
          <a:lstStyle/>
          <a:p>
            <a:r>
              <a:rPr lang="en-US"/>
              <a:t>Click to edit Master title style</a:t>
            </a:r>
            <a:endParaRPr lang="es-AR"/>
          </a:p>
        </p:txBody>
      </p:sp>
      <p:sp>
        <p:nvSpPr>
          <p:cNvPr id="3" name="Content Placeholder 2">
            <a:extLst>
              <a:ext uri="{FF2B5EF4-FFF2-40B4-BE49-F238E27FC236}">
                <a16:creationId xmlns:a16="http://schemas.microsoft.com/office/drawing/2014/main" id="{CAC2DAA7-26DC-CB1F-D37D-B46D1240E0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4" name="Content Placeholder 3">
            <a:extLst>
              <a:ext uri="{FF2B5EF4-FFF2-40B4-BE49-F238E27FC236}">
                <a16:creationId xmlns:a16="http://schemas.microsoft.com/office/drawing/2014/main" id="{29773E0E-1000-9FC6-38DF-C24579B91A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5" name="Date Placeholder 4">
            <a:extLst>
              <a:ext uri="{FF2B5EF4-FFF2-40B4-BE49-F238E27FC236}">
                <a16:creationId xmlns:a16="http://schemas.microsoft.com/office/drawing/2014/main" id="{2B7404D8-A81E-8208-144A-6274A1152080}"/>
              </a:ext>
            </a:extLst>
          </p:cNvPr>
          <p:cNvSpPr>
            <a:spLocks noGrp="1"/>
          </p:cNvSpPr>
          <p:nvPr>
            <p:ph type="dt" sz="half" idx="10"/>
          </p:nvPr>
        </p:nvSpPr>
        <p:spPr/>
        <p:txBody>
          <a:bodyPr/>
          <a:lstStyle/>
          <a:p>
            <a:fld id="{8B84AAC3-13B5-4365-9A50-57F55783A4B7}" type="datetimeFigureOut">
              <a:rPr lang="es-AR" smtClean="0"/>
              <a:t>3/7/2025</a:t>
            </a:fld>
            <a:endParaRPr lang="es-AR"/>
          </a:p>
        </p:txBody>
      </p:sp>
      <p:sp>
        <p:nvSpPr>
          <p:cNvPr id="6" name="Footer Placeholder 5">
            <a:extLst>
              <a:ext uri="{FF2B5EF4-FFF2-40B4-BE49-F238E27FC236}">
                <a16:creationId xmlns:a16="http://schemas.microsoft.com/office/drawing/2014/main" id="{489B9BE1-C9D5-557A-7387-7695A2C119A8}"/>
              </a:ext>
            </a:extLst>
          </p:cNvPr>
          <p:cNvSpPr>
            <a:spLocks noGrp="1"/>
          </p:cNvSpPr>
          <p:nvPr>
            <p:ph type="ftr" sz="quarter" idx="11"/>
          </p:nvPr>
        </p:nvSpPr>
        <p:spPr/>
        <p:txBody>
          <a:bodyPr/>
          <a:lstStyle/>
          <a:p>
            <a:endParaRPr lang="es-AR"/>
          </a:p>
        </p:txBody>
      </p:sp>
      <p:sp>
        <p:nvSpPr>
          <p:cNvPr id="7" name="Slide Number Placeholder 6">
            <a:extLst>
              <a:ext uri="{FF2B5EF4-FFF2-40B4-BE49-F238E27FC236}">
                <a16:creationId xmlns:a16="http://schemas.microsoft.com/office/drawing/2014/main" id="{BE166A83-85F7-8E8C-ABF4-6331EE0F6F22}"/>
              </a:ext>
            </a:extLst>
          </p:cNvPr>
          <p:cNvSpPr>
            <a:spLocks noGrp="1"/>
          </p:cNvSpPr>
          <p:nvPr>
            <p:ph type="sldNum" sz="quarter" idx="12"/>
          </p:nvPr>
        </p:nvSpPr>
        <p:spPr/>
        <p:txBody>
          <a:bodyPr/>
          <a:lstStyle/>
          <a:p>
            <a:fld id="{71C1FE47-C3A2-46BA-AF1A-0031EA7851D5}" type="slidenum">
              <a:rPr lang="es-AR" smtClean="0"/>
              <a:t>‹Nº›</a:t>
            </a:fld>
            <a:endParaRPr lang="es-AR"/>
          </a:p>
        </p:txBody>
      </p:sp>
    </p:spTree>
    <p:extLst>
      <p:ext uri="{BB962C8B-B14F-4D97-AF65-F5344CB8AC3E}">
        <p14:creationId xmlns:p14="http://schemas.microsoft.com/office/powerpoint/2010/main" val="2836858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D894-8B3F-F0E3-4EE3-8334C5B1B0AF}"/>
              </a:ext>
            </a:extLst>
          </p:cNvPr>
          <p:cNvSpPr>
            <a:spLocks noGrp="1"/>
          </p:cNvSpPr>
          <p:nvPr>
            <p:ph type="title"/>
          </p:nvPr>
        </p:nvSpPr>
        <p:spPr>
          <a:xfrm>
            <a:off x="839788" y="365125"/>
            <a:ext cx="10515600" cy="1325563"/>
          </a:xfrm>
        </p:spPr>
        <p:txBody>
          <a:bodyPr/>
          <a:lstStyle/>
          <a:p>
            <a:r>
              <a:rPr lang="en-US"/>
              <a:t>Click to edit Master title style</a:t>
            </a:r>
            <a:endParaRPr lang="es-AR"/>
          </a:p>
        </p:txBody>
      </p:sp>
      <p:sp>
        <p:nvSpPr>
          <p:cNvPr id="3" name="Text Placeholder 2">
            <a:extLst>
              <a:ext uri="{FF2B5EF4-FFF2-40B4-BE49-F238E27FC236}">
                <a16:creationId xmlns:a16="http://schemas.microsoft.com/office/drawing/2014/main" id="{786C0DBB-A204-B66A-18C3-B9D30D3CBD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E94B84-8A4F-5394-C7CB-B0BC2BFD81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5" name="Text Placeholder 4">
            <a:extLst>
              <a:ext uri="{FF2B5EF4-FFF2-40B4-BE49-F238E27FC236}">
                <a16:creationId xmlns:a16="http://schemas.microsoft.com/office/drawing/2014/main" id="{3C816EEF-3385-34C7-BFE4-EEF41FE89F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93E387-8C8C-F3CA-A318-7DD2DE7287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7" name="Date Placeholder 6">
            <a:extLst>
              <a:ext uri="{FF2B5EF4-FFF2-40B4-BE49-F238E27FC236}">
                <a16:creationId xmlns:a16="http://schemas.microsoft.com/office/drawing/2014/main" id="{7EA7B26B-7995-AE57-7871-D94AB49ACC7C}"/>
              </a:ext>
            </a:extLst>
          </p:cNvPr>
          <p:cNvSpPr>
            <a:spLocks noGrp="1"/>
          </p:cNvSpPr>
          <p:nvPr>
            <p:ph type="dt" sz="half" idx="10"/>
          </p:nvPr>
        </p:nvSpPr>
        <p:spPr/>
        <p:txBody>
          <a:bodyPr/>
          <a:lstStyle/>
          <a:p>
            <a:fld id="{8B84AAC3-13B5-4365-9A50-57F55783A4B7}" type="datetimeFigureOut">
              <a:rPr lang="es-AR" smtClean="0"/>
              <a:t>3/7/2025</a:t>
            </a:fld>
            <a:endParaRPr lang="es-AR"/>
          </a:p>
        </p:txBody>
      </p:sp>
      <p:sp>
        <p:nvSpPr>
          <p:cNvPr id="8" name="Footer Placeholder 7">
            <a:extLst>
              <a:ext uri="{FF2B5EF4-FFF2-40B4-BE49-F238E27FC236}">
                <a16:creationId xmlns:a16="http://schemas.microsoft.com/office/drawing/2014/main" id="{1709D935-6644-A9E1-76E0-D28B16C8F9A9}"/>
              </a:ext>
            </a:extLst>
          </p:cNvPr>
          <p:cNvSpPr>
            <a:spLocks noGrp="1"/>
          </p:cNvSpPr>
          <p:nvPr>
            <p:ph type="ftr" sz="quarter" idx="11"/>
          </p:nvPr>
        </p:nvSpPr>
        <p:spPr/>
        <p:txBody>
          <a:bodyPr/>
          <a:lstStyle/>
          <a:p>
            <a:endParaRPr lang="es-AR"/>
          </a:p>
        </p:txBody>
      </p:sp>
      <p:sp>
        <p:nvSpPr>
          <p:cNvPr id="9" name="Slide Number Placeholder 8">
            <a:extLst>
              <a:ext uri="{FF2B5EF4-FFF2-40B4-BE49-F238E27FC236}">
                <a16:creationId xmlns:a16="http://schemas.microsoft.com/office/drawing/2014/main" id="{379DC8B0-AD25-35DC-78B3-86F3A27A2559}"/>
              </a:ext>
            </a:extLst>
          </p:cNvPr>
          <p:cNvSpPr>
            <a:spLocks noGrp="1"/>
          </p:cNvSpPr>
          <p:nvPr>
            <p:ph type="sldNum" sz="quarter" idx="12"/>
          </p:nvPr>
        </p:nvSpPr>
        <p:spPr/>
        <p:txBody>
          <a:bodyPr/>
          <a:lstStyle/>
          <a:p>
            <a:fld id="{71C1FE47-C3A2-46BA-AF1A-0031EA7851D5}" type="slidenum">
              <a:rPr lang="es-AR" smtClean="0"/>
              <a:t>‹Nº›</a:t>
            </a:fld>
            <a:endParaRPr lang="es-AR"/>
          </a:p>
        </p:txBody>
      </p:sp>
    </p:spTree>
    <p:extLst>
      <p:ext uri="{BB962C8B-B14F-4D97-AF65-F5344CB8AC3E}">
        <p14:creationId xmlns:p14="http://schemas.microsoft.com/office/powerpoint/2010/main" val="581966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3AC1B-7EDC-1E56-2BA1-FE377A37DD47}"/>
              </a:ext>
            </a:extLst>
          </p:cNvPr>
          <p:cNvSpPr>
            <a:spLocks noGrp="1"/>
          </p:cNvSpPr>
          <p:nvPr>
            <p:ph type="title"/>
          </p:nvPr>
        </p:nvSpPr>
        <p:spPr/>
        <p:txBody>
          <a:bodyPr/>
          <a:lstStyle/>
          <a:p>
            <a:r>
              <a:rPr lang="en-US"/>
              <a:t>Click to edit Master title style</a:t>
            </a:r>
            <a:endParaRPr lang="es-AR"/>
          </a:p>
        </p:txBody>
      </p:sp>
      <p:sp>
        <p:nvSpPr>
          <p:cNvPr id="3" name="Date Placeholder 2">
            <a:extLst>
              <a:ext uri="{FF2B5EF4-FFF2-40B4-BE49-F238E27FC236}">
                <a16:creationId xmlns:a16="http://schemas.microsoft.com/office/drawing/2014/main" id="{A3464D60-E849-FFA5-2B4A-9B49AA9B4A31}"/>
              </a:ext>
            </a:extLst>
          </p:cNvPr>
          <p:cNvSpPr>
            <a:spLocks noGrp="1"/>
          </p:cNvSpPr>
          <p:nvPr>
            <p:ph type="dt" sz="half" idx="10"/>
          </p:nvPr>
        </p:nvSpPr>
        <p:spPr/>
        <p:txBody>
          <a:bodyPr/>
          <a:lstStyle/>
          <a:p>
            <a:fld id="{8B84AAC3-13B5-4365-9A50-57F55783A4B7}" type="datetimeFigureOut">
              <a:rPr lang="es-AR" smtClean="0"/>
              <a:t>3/7/2025</a:t>
            </a:fld>
            <a:endParaRPr lang="es-AR"/>
          </a:p>
        </p:txBody>
      </p:sp>
      <p:sp>
        <p:nvSpPr>
          <p:cNvPr id="4" name="Footer Placeholder 3">
            <a:extLst>
              <a:ext uri="{FF2B5EF4-FFF2-40B4-BE49-F238E27FC236}">
                <a16:creationId xmlns:a16="http://schemas.microsoft.com/office/drawing/2014/main" id="{37AD1A14-E9E1-7221-A7F0-8313A506E12A}"/>
              </a:ext>
            </a:extLst>
          </p:cNvPr>
          <p:cNvSpPr>
            <a:spLocks noGrp="1"/>
          </p:cNvSpPr>
          <p:nvPr>
            <p:ph type="ftr" sz="quarter" idx="11"/>
          </p:nvPr>
        </p:nvSpPr>
        <p:spPr/>
        <p:txBody>
          <a:bodyPr/>
          <a:lstStyle/>
          <a:p>
            <a:endParaRPr lang="es-AR"/>
          </a:p>
        </p:txBody>
      </p:sp>
      <p:sp>
        <p:nvSpPr>
          <p:cNvPr id="5" name="Slide Number Placeholder 4">
            <a:extLst>
              <a:ext uri="{FF2B5EF4-FFF2-40B4-BE49-F238E27FC236}">
                <a16:creationId xmlns:a16="http://schemas.microsoft.com/office/drawing/2014/main" id="{8FBA9A9E-C946-A31A-D910-2FDA6B6E38B5}"/>
              </a:ext>
            </a:extLst>
          </p:cNvPr>
          <p:cNvSpPr>
            <a:spLocks noGrp="1"/>
          </p:cNvSpPr>
          <p:nvPr>
            <p:ph type="sldNum" sz="quarter" idx="12"/>
          </p:nvPr>
        </p:nvSpPr>
        <p:spPr/>
        <p:txBody>
          <a:bodyPr/>
          <a:lstStyle/>
          <a:p>
            <a:fld id="{71C1FE47-C3A2-46BA-AF1A-0031EA7851D5}" type="slidenum">
              <a:rPr lang="es-AR" smtClean="0"/>
              <a:t>‹Nº›</a:t>
            </a:fld>
            <a:endParaRPr lang="es-AR"/>
          </a:p>
        </p:txBody>
      </p:sp>
    </p:spTree>
    <p:extLst>
      <p:ext uri="{BB962C8B-B14F-4D97-AF65-F5344CB8AC3E}">
        <p14:creationId xmlns:p14="http://schemas.microsoft.com/office/powerpoint/2010/main" val="686054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B40FB7-50F8-7F78-FFA5-E118F543CDED}"/>
              </a:ext>
            </a:extLst>
          </p:cNvPr>
          <p:cNvSpPr>
            <a:spLocks noGrp="1"/>
          </p:cNvSpPr>
          <p:nvPr>
            <p:ph type="dt" sz="half" idx="10"/>
          </p:nvPr>
        </p:nvSpPr>
        <p:spPr/>
        <p:txBody>
          <a:bodyPr/>
          <a:lstStyle/>
          <a:p>
            <a:fld id="{8B84AAC3-13B5-4365-9A50-57F55783A4B7}" type="datetimeFigureOut">
              <a:rPr lang="es-AR" smtClean="0"/>
              <a:t>3/7/2025</a:t>
            </a:fld>
            <a:endParaRPr lang="es-AR"/>
          </a:p>
        </p:txBody>
      </p:sp>
      <p:sp>
        <p:nvSpPr>
          <p:cNvPr id="3" name="Footer Placeholder 2">
            <a:extLst>
              <a:ext uri="{FF2B5EF4-FFF2-40B4-BE49-F238E27FC236}">
                <a16:creationId xmlns:a16="http://schemas.microsoft.com/office/drawing/2014/main" id="{A7083D89-E147-3F67-E22F-CF9C5B0A5AEA}"/>
              </a:ext>
            </a:extLst>
          </p:cNvPr>
          <p:cNvSpPr>
            <a:spLocks noGrp="1"/>
          </p:cNvSpPr>
          <p:nvPr>
            <p:ph type="ftr" sz="quarter" idx="11"/>
          </p:nvPr>
        </p:nvSpPr>
        <p:spPr/>
        <p:txBody>
          <a:bodyPr/>
          <a:lstStyle/>
          <a:p>
            <a:endParaRPr lang="es-AR"/>
          </a:p>
        </p:txBody>
      </p:sp>
      <p:sp>
        <p:nvSpPr>
          <p:cNvPr id="4" name="Slide Number Placeholder 3">
            <a:extLst>
              <a:ext uri="{FF2B5EF4-FFF2-40B4-BE49-F238E27FC236}">
                <a16:creationId xmlns:a16="http://schemas.microsoft.com/office/drawing/2014/main" id="{8300368B-FA14-5C5C-CD1B-FD250DD193B2}"/>
              </a:ext>
            </a:extLst>
          </p:cNvPr>
          <p:cNvSpPr>
            <a:spLocks noGrp="1"/>
          </p:cNvSpPr>
          <p:nvPr>
            <p:ph type="sldNum" sz="quarter" idx="12"/>
          </p:nvPr>
        </p:nvSpPr>
        <p:spPr/>
        <p:txBody>
          <a:bodyPr/>
          <a:lstStyle/>
          <a:p>
            <a:fld id="{71C1FE47-C3A2-46BA-AF1A-0031EA7851D5}" type="slidenum">
              <a:rPr lang="es-AR" smtClean="0"/>
              <a:t>‹Nº›</a:t>
            </a:fld>
            <a:endParaRPr lang="es-AR"/>
          </a:p>
        </p:txBody>
      </p:sp>
    </p:spTree>
    <p:extLst>
      <p:ext uri="{BB962C8B-B14F-4D97-AF65-F5344CB8AC3E}">
        <p14:creationId xmlns:p14="http://schemas.microsoft.com/office/powerpoint/2010/main" val="845046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55C15-B2FC-83F5-A872-1466D0BF8D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AR"/>
          </a:p>
        </p:txBody>
      </p:sp>
      <p:sp>
        <p:nvSpPr>
          <p:cNvPr id="3" name="Content Placeholder 2">
            <a:extLst>
              <a:ext uri="{FF2B5EF4-FFF2-40B4-BE49-F238E27FC236}">
                <a16:creationId xmlns:a16="http://schemas.microsoft.com/office/drawing/2014/main" id="{0481B6AD-17F5-7D42-9AEB-ED58DB94CE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4" name="Text Placeholder 3">
            <a:extLst>
              <a:ext uri="{FF2B5EF4-FFF2-40B4-BE49-F238E27FC236}">
                <a16:creationId xmlns:a16="http://schemas.microsoft.com/office/drawing/2014/main" id="{180A9FF1-03A0-5780-9B57-A3B08C48F8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651FE1-763C-DC74-F79D-1BD5E017548C}"/>
              </a:ext>
            </a:extLst>
          </p:cNvPr>
          <p:cNvSpPr>
            <a:spLocks noGrp="1"/>
          </p:cNvSpPr>
          <p:nvPr>
            <p:ph type="dt" sz="half" idx="10"/>
          </p:nvPr>
        </p:nvSpPr>
        <p:spPr/>
        <p:txBody>
          <a:bodyPr/>
          <a:lstStyle/>
          <a:p>
            <a:fld id="{8B84AAC3-13B5-4365-9A50-57F55783A4B7}" type="datetimeFigureOut">
              <a:rPr lang="es-AR" smtClean="0"/>
              <a:t>3/7/2025</a:t>
            </a:fld>
            <a:endParaRPr lang="es-AR"/>
          </a:p>
        </p:txBody>
      </p:sp>
      <p:sp>
        <p:nvSpPr>
          <p:cNvPr id="6" name="Footer Placeholder 5">
            <a:extLst>
              <a:ext uri="{FF2B5EF4-FFF2-40B4-BE49-F238E27FC236}">
                <a16:creationId xmlns:a16="http://schemas.microsoft.com/office/drawing/2014/main" id="{641984F8-00AE-4C39-8A27-C48B67B99BAB}"/>
              </a:ext>
            </a:extLst>
          </p:cNvPr>
          <p:cNvSpPr>
            <a:spLocks noGrp="1"/>
          </p:cNvSpPr>
          <p:nvPr>
            <p:ph type="ftr" sz="quarter" idx="11"/>
          </p:nvPr>
        </p:nvSpPr>
        <p:spPr/>
        <p:txBody>
          <a:bodyPr/>
          <a:lstStyle/>
          <a:p>
            <a:endParaRPr lang="es-AR"/>
          </a:p>
        </p:txBody>
      </p:sp>
      <p:sp>
        <p:nvSpPr>
          <p:cNvPr id="7" name="Slide Number Placeholder 6">
            <a:extLst>
              <a:ext uri="{FF2B5EF4-FFF2-40B4-BE49-F238E27FC236}">
                <a16:creationId xmlns:a16="http://schemas.microsoft.com/office/drawing/2014/main" id="{BBCF6041-3515-70A0-52D4-8F62D07E14F0}"/>
              </a:ext>
            </a:extLst>
          </p:cNvPr>
          <p:cNvSpPr>
            <a:spLocks noGrp="1"/>
          </p:cNvSpPr>
          <p:nvPr>
            <p:ph type="sldNum" sz="quarter" idx="12"/>
          </p:nvPr>
        </p:nvSpPr>
        <p:spPr/>
        <p:txBody>
          <a:bodyPr/>
          <a:lstStyle/>
          <a:p>
            <a:fld id="{71C1FE47-C3A2-46BA-AF1A-0031EA7851D5}" type="slidenum">
              <a:rPr lang="es-AR" smtClean="0"/>
              <a:t>‹Nº›</a:t>
            </a:fld>
            <a:endParaRPr lang="es-AR"/>
          </a:p>
        </p:txBody>
      </p:sp>
    </p:spTree>
    <p:extLst>
      <p:ext uri="{BB962C8B-B14F-4D97-AF65-F5344CB8AC3E}">
        <p14:creationId xmlns:p14="http://schemas.microsoft.com/office/powerpoint/2010/main" val="1962636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91960-A3C3-7829-1137-3B55DDB5C7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AR"/>
          </a:p>
        </p:txBody>
      </p:sp>
      <p:sp>
        <p:nvSpPr>
          <p:cNvPr id="3" name="Picture Placeholder 2">
            <a:extLst>
              <a:ext uri="{FF2B5EF4-FFF2-40B4-BE49-F238E27FC236}">
                <a16:creationId xmlns:a16="http://schemas.microsoft.com/office/drawing/2014/main" id="{530515A1-394C-0EFA-A83C-D7F73B2461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Text Placeholder 3">
            <a:extLst>
              <a:ext uri="{FF2B5EF4-FFF2-40B4-BE49-F238E27FC236}">
                <a16:creationId xmlns:a16="http://schemas.microsoft.com/office/drawing/2014/main" id="{125DA8CE-FAEB-6369-4975-679FE0BE62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C6CCD4-0191-C067-3DB9-4E7ADDD15BD4}"/>
              </a:ext>
            </a:extLst>
          </p:cNvPr>
          <p:cNvSpPr>
            <a:spLocks noGrp="1"/>
          </p:cNvSpPr>
          <p:nvPr>
            <p:ph type="dt" sz="half" idx="10"/>
          </p:nvPr>
        </p:nvSpPr>
        <p:spPr/>
        <p:txBody>
          <a:bodyPr/>
          <a:lstStyle/>
          <a:p>
            <a:fld id="{8B84AAC3-13B5-4365-9A50-57F55783A4B7}" type="datetimeFigureOut">
              <a:rPr lang="es-AR" smtClean="0"/>
              <a:t>3/7/2025</a:t>
            </a:fld>
            <a:endParaRPr lang="es-AR"/>
          </a:p>
        </p:txBody>
      </p:sp>
      <p:sp>
        <p:nvSpPr>
          <p:cNvPr id="6" name="Footer Placeholder 5">
            <a:extLst>
              <a:ext uri="{FF2B5EF4-FFF2-40B4-BE49-F238E27FC236}">
                <a16:creationId xmlns:a16="http://schemas.microsoft.com/office/drawing/2014/main" id="{05D99646-275C-1D93-C917-95F21C347543}"/>
              </a:ext>
            </a:extLst>
          </p:cNvPr>
          <p:cNvSpPr>
            <a:spLocks noGrp="1"/>
          </p:cNvSpPr>
          <p:nvPr>
            <p:ph type="ftr" sz="quarter" idx="11"/>
          </p:nvPr>
        </p:nvSpPr>
        <p:spPr/>
        <p:txBody>
          <a:bodyPr/>
          <a:lstStyle/>
          <a:p>
            <a:endParaRPr lang="es-AR"/>
          </a:p>
        </p:txBody>
      </p:sp>
      <p:sp>
        <p:nvSpPr>
          <p:cNvPr id="7" name="Slide Number Placeholder 6">
            <a:extLst>
              <a:ext uri="{FF2B5EF4-FFF2-40B4-BE49-F238E27FC236}">
                <a16:creationId xmlns:a16="http://schemas.microsoft.com/office/drawing/2014/main" id="{BCEC21E9-FB29-78F1-441A-F23F97A75BD3}"/>
              </a:ext>
            </a:extLst>
          </p:cNvPr>
          <p:cNvSpPr>
            <a:spLocks noGrp="1"/>
          </p:cNvSpPr>
          <p:nvPr>
            <p:ph type="sldNum" sz="quarter" idx="12"/>
          </p:nvPr>
        </p:nvSpPr>
        <p:spPr/>
        <p:txBody>
          <a:bodyPr/>
          <a:lstStyle/>
          <a:p>
            <a:fld id="{71C1FE47-C3A2-46BA-AF1A-0031EA7851D5}" type="slidenum">
              <a:rPr lang="es-AR" smtClean="0"/>
              <a:t>‹Nº›</a:t>
            </a:fld>
            <a:endParaRPr lang="es-AR"/>
          </a:p>
        </p:txBody>
      </p:sp>
    </p:spTree>
    <p:extLst>
      <p:ext uri="{BB962C8B-B14F-4D97-AF65-F5344CB8AC3E}">
        <p14:creationId xmlns:p14="http://schemas.microsoft.com/office/powerpoint/2010/main" val="3755723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F7C16-A152-8AE3-9F9B-FA0C881A89DD}"/>
              </a:ext>
            </a:extLst>
          </p:cNvPr>
          <p:cNvSpPr>
            <a:spLocks noGrp="1"/>
          </p:cNvSpPr>
          <p:nvPr>
            <p:ph type="title"/>
          </p:nvPr>
        </p:nvSpPr>
        <p:spPr/>
        <p:txBody>
          <a:bodyPr/>
          <a:lstStyle/>
          <a:p>
            <a:r>
              <a:rPr lang="en-US"/>
              <a:t>Click to edit Master title style</a:t>
            </a:r>
            <a:endParaRPr lang="es-AR"/>
          </a:p>
        </p:txBody>
      </p:sp>
      <p:sp>
        <p:nvSpPr>
          <p:cNvPr id="3" name="Vertical Text Placeholder 2">
            <a:extLst>
              <a:ext uri="{FF2B5EF4-FFF2-40B4-BE49-F238E27FC236}">
                <a16:creationId xmlns:a16="http://schemas.microsoft.com/office/drawing/2014/main" id="{970A1973-1273-14C9-9971-E5F9B42FC3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4" name="Date Placeholder 3">
            <a:extLst>
              <a:ext uri="{FF2B5EF4-FFF2-40B4-BE49-F238E27FC236}">
                <a16:creationId xmlns:a16="http://schemas.microsoft.com/office/drawing/2014/main" id="{451CFEC2-FC73-64FA-8DBD-E80C26FC977E}"/>
              </a:ext>
            </a:extLst>
          </p:cNvPr>
          <p:cNvSpPr>
            <a:spLocks noGrp="1"/>
          </p:cNvSpPr>
          <p:nvPr>
            <p:ph type="dt" sz="half" idx="10"/>
          </p:nvPr>
        </p:nvSpPr>
        <p:spPr/>
        <p:txBody>
          <a:bodyPr/>
          <a:lstStyle/>
          <a:p>
            <a:fld id="{8B84AAC3-13B5-4365-9A50-57F55783A4B7}" type="datetimeFigureOut">
              <a:rPr lang="es-AR" smtClean="0"/>
              <a:t>3/7/2025</a:t>
            </a:fld>
            <a:endParaRPr lang="es-AR"/>
          </a:p>
        </p:txBody>
      </p:sp>
      <p:sp>
        <p:nvSpPr>
          <p:cNvPr id="5" name="Footer Placeholder 4">
            <a:extLst>
              <a:ext uri="{FF2B5EF4-FFF2-40B4-BE49-F238E27FC236}">
                <a16:creationId xmlns:a16="http://schemas.microsoft.com/office/drawing/2014/main" id="{02636D53-0F54-3873-F12F-333A75BDCD99}"/>
              </a:ext>
            </a:extLst>
          </p:cNvPr>
          <p:cNvSpPr>
            <a:spLocks noGrp="1"/>
          </p:cNvSpPr>
          <p:nvPr>
            <p:ph type="ftr" sz="quarter" idx="11"/>
          </p:nvPr>
        </p:nvSpPr>
        <p:spPr/>
        <p:txBody>
          <a:bodyPr/>
          <a:lstStyle/>
          <a:p>
            <a:endParaRPr lang="es-AR"/>
          </a:p>
        </p:txBody>
      </p:sp>
      <p:sp>
        <p:nvSpPr>
          <p:cNvPr id="6" name="Slide Number Placeholder 5">
            <a:extLst>
              <a:ext uri="{FF2B5EF4-FFF2-40B4-BE49-F238E27FC236}">
                <a16:creationId xmlns:a16="http://schemas.microsoft.com/office/drawing/2014/main" id="{168B7C11-1122-FEAB-6011-2D5698844B04}"/>
              </a:ext>
            </a:extLst>
          </p:cNvPr>
          <p:cNvSpPr>
            <a:spLocks noGrp="1"/>
          </p:cNvSpPr>
          <p:nvPr>
            <p:ph type="sldNum" sz="quarter" idx="12"/>
          </p:nvPr>
        </p:nvSpPr>
        <p:spPr/>
        <p:txBody>
          <a:bodyPr/>
          <a:lstStyle/>
          <a:p>
            <a:fld id="{71C1FE47-C3A2-46BA-AF1A-0031EA7851D5}" type="slidenum">
              <a:rPr lang="es-AR" smtClean="0"/>
              <a:t>‹Nº›</a:t>
            </a:fld>
            <a:endParaRPr lang="es-AR"/>
          </a:p>
        </p:txBody>
      </p:sp>
    </p:spTree>
    <p:extLst>
      <p:ext uri="{BB962C8B-B14F-4D97-AF65-F5344CB8AC3E}">
        <p14:creationId xmlns:p14="http://schemas.microsoft.com/office/powerpoint/2010/main" val="2306926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57F39F-4252-46CF-9BB7-0384F7F6477A}"/>
              </a:ext>
            </a:extLst>
          </p:cNvPr>
          <p:cNvSpPr>
            <a:spLocks noGrp="1"/>
          </p:cNvSpPr>
          <p:nvPr>
            <p:ph type="title"/>
          </p:nvPr>
        </p:nvSpPr>
        <p:spPr>
          <a:xfrm>
            <a:off x="354782" y="202796"/>
            <a:ext cx="9915373" cy="565430"/>
          </a:xfrm>
        </p:spPr>
        <p:txBody>
          <a:bodyPr>
            <a:normAutofit/>
          </a:bodyPr>
          <a:lstStyle>
            <a:lvl1pPr>
              <a:defRPr sz="3200" b="1">
                <a:solidFill>
                  <a:srgbClr val="005F93"/>
                </a:solidFill>
              </a:defRPr>
            </a:lvl1pPr>
          </a:lstStyle>
          <a:p>
            <a:r>
              <a:rPr lang="es-ES" dirty="0"/>
              <a:t>Haga clic para modificar el estilo de título del patrón</a:t>
            </a:r>
            <a:endParaRPr lang="es-AR" dirty="0"/>
          </a:p>
        </p:txBody>
      </p:sp>
      <p:sp>
        <p:nvSpPr>
          <p:cNvPr id="3" name="Marcador de contenido 2">
            <a:extLst>
              <a:ext uri="{FF2B5EF4-FFF2-40B4-BE49-F238E27FC236}">
                <a16:creationId xmlns:a16="http://schemas.microsoft.com/office/drawing/2014/main" id="{3D66BBAA-5676-4B92-B24B-34F15421BA5C}"/>
              </a:ext>
            </a:extLst>
          </p:cNvPr>
          <p:cNvSpPr>
            <a:spLocks noGrp="1"/>
          </p:cNvSpPr>
          <p:nvPr>
            <p:ph idx="1"/>
          </p:nvPr>
        </p:nvSpPr>
        <p:spPr>
          <a:xfrm>
            <a:off x="380182" y="1520399"/>
            <a:ext cx="11684818" cy="4597677"/>
          </a:xfrm>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AR" dirty="0"/>
          </a:p>
        </p:txBody>
      </p:sp>
      <p:cxnSp>
        <p:nvCxnSpPr>
          <p:cNvPr id="8" name="Conector recto 7">
            <a:extLst>
              <a:ext uri="{FF2B5EF4-FFF2-40B4-BE49-F238E27FC236}">
                <a16:creationId xmlns:a16="http://schemas.microsoft.com/office/drawing/2014/main" id="{D4A6F160-A0D9-4535-90C1-9BF01B818098}"/>
              </a:ext>
            </a:extLst>
          </p:cNvPr>
          <p:cNvCxnSpPr>
            <a:cxnSpLocks/>
          </p:cNvCxnSpPr>
          <p:nvPr userDrawn="1"/>
        </p:nvCxnSpPr>
        <p:spPr>
          <a:xfrm>
            <a:off x="384189" y="869524"/>
            <a:ext cx="2476899" cy="0"/>
          </a:xfrm>
          <a:prstGeom prst="line">
            <a:avLst/>
          </a:prstGeom>
          <a:ln w="28575">
            <a:solidFill>
              <a:srgbClr val="005F93"/>
            </a:solidFill>
          </a:ln>
        </p:spPr>
        <p:style>
          <a:lnRef idx="1">
            <a:schemeClr val="accent1"/>
          </a:lnRef>
          <a:fillRef idx="0">
            <a:schemeClr val="accent1"/>
          </a:fillRef>
          <a:effectRef idx="0">
            <a:schemeClr val="accent1"/>
          </a:effectRef>
          <a:fontRef idx="minor">
            <a:schemeClr val="tx1"/>
          </a:fontRef>
        </p:style>
      </p:cxnSp>
      <p:sp>
        <p:nvSpPr>
          <p:cNvPr id="10" name="Marcador de texto 2">
            <a:extLst>
              <a:ext uri="{FF2B5EF4-FFF2-40B4-BE49-F238E27FC236}">
                <a16:creationId xmlns:a16="http://schemas.microsoft.com/office/drawing/2014/main" id="{1558B1AA-517A-47F4-959E-EAB3E7C62C01}"/>
              </a:ext>
            </a:extLst>
          </p:cNvPr>
          <p:cNvSpPr>
            <a:spLocks noGrp="1"/>
          </p:cNvSpPr>
          <p:nvPr>
            <p:ph type="body" idx="13"/>
          </p:nvPr>
        </p:nvSpPr>
        <p:spPr>
          <a:xfrm>
            <a:off x="380182" y="947613"/>
            <a:ext cx="9915373" cy="438469"/>
          </a:xfrm>
        </p:spPr>
        <p:txBody>
          <a:bodyPr anchor="b"/>
          <a:lstStyle>
            <a:lvl1pPr marL="0" indent="0">
              <a:buNone/>
              <a:defRPr sz="2400" b="1">
                <a:solidFill>
                  <a:srgbClr val="0534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1" name="Marcador de fecha 6">
            <a:extLst>
              <a:ext uri="{FF2B5EF4-FFF2-40B4-BE49-F238E27FC236}">
                <a16:creationId xmlns:a16="http://schemas.microsoft.com/office/drawing/2014/main" id="{75459A09-ACA3-4CFB-9741-A2C8599FA81C}"/>
              </a:ext>
            </a:extLst>
          </p:cNvPr>
          <p:cNvSpPr>
            <a:spLocks noGrp="1"/>
          </p:cNvSpPr>
          <p:nvPr>
            <p:ph type="dt" sz="half" idx="10"/>
          </p:nvPr>
        </p:nvSpPr>
        <p:spPr>
          <a:xfrm>
            <a:off x="251039" y="6356350"/>
            <a:ext cx="2743200" cy="365125"/>
          </a:xfrm>
        </p:spPr>
        <p:txBody>
          <a:bodyPr/>
          <a:lstStyle>
            <a:lvl1pPr>
              <a:defRPr>
                <a:solidFill>
                  <a:srgbClr val="005F93"/>
                </a:solidFill>
              </a:defRPr>
            </a:lvl1pPr>
          </a:lstStyle>
          <a:p>
            <a:fld id="{A7C60A54-F5DF-435D-BFC5-CB76041C9FDE}" type="datetimeFigureOut">
              <a:rPr lang="es-AR" smtClean="0"/>
              <a:pPr/>
              <a:t>3/7/2025</a:t>
            </a:fld>
            <a:endParaRPr lang="es-AR"/>
          </a:p>
        </p:txBody>
      </p:sp>
      <p:sp>
        <p:nvSpPr>
          <p:cNvPr id="12" name="Marcador de número de diapositiva 5">
            <a:extLst>
              <a:ext uri="{FF2B5EF4-FFF2-40B4-BE49-F238E27FC236}">
                <a16:creationId xmlns:a16="http://schemas.microsoft.com/office/drawing/2014/main" id="{10721123-635D-4624-B0F6-C1449EFBC807}"/>
              </a:ext>
            </a:extLst>
          </p:cNvPr>
          <p:cNvSpPr>
            <a:spLocks noGrp="1"/>
          </p:cNvSpPr>
          <p:nvPr>
            <p:ph type="sldNum" sz="quarter" idx="4"/>
          </p:nvPr>
        </p:nvSpPr>
        <p:spPr>
          <a:xfrm>
            <a:off x="11588816" y="6369958"/>
            <a:ext cx="476183" cy="351518"/>
          </a:xfrm>
          <a:prstGeom prst="rect">
            <a:avLst/>
          </a:prstGeom>
        </p:spPr>
        <p:txBody>
          <a:bodyPr vert="horz" lIns="91440" tIns="45720" rIns="91440" bIns="45720" rtlCol="0" anchor="ctr"/>
          <a:lstStyle>
            <a:lvl1pPr algn="r">
              <a:defRPr sz="1200">
                <a:solidFill>
                  <a:srgbClr val="ED7D31"/>
                </a:solidFill>
              </a:defRPr>
            </a:lvl1pPr>
          </a:lstStyle>
          <a:p>
            <a:fld id="{32220EFD-771C-4CFD-B7BE-2BEEB11A9E1B}" type="slidenum">
              <a:rPr lang="es-AR" smtClean="0"/>
              <a:pPr/>
              <a:t>‹Nº›</a:t>
            </a:fld>
            <a:endParaRPr lang="es-AR" dirty="0"/>
          </a:p>
        </p:txBody>
      </p:sp>
      <p:pic>
        <p:nvPicPr>
          <p:cNvPr id="4" name="Imagen 3">
            <a:extLst>
              <a:ext uri="{FF2B5EF4-FFF2-40B4-BE49-F238E27FC236}">
                <a16:creationId xmlns:a16="http://schemas.microsoft.com/office/drawing/2014/main" id="{0A7E5315-F6C9-959B-66B6-D89C7764D618}"/>
              </a:ext>
            </a:extLst>
          </p:cNvPr>
          <p:cNvPicPr>
            <a:picLocks noChangeAspect="1"/>
          </p:cNvPicPr>
          <p:nvPr userDrawn="1"/>
        </p:nvPicPr>
        <p:blipFill>
          <a:blip r:embed="rId2"/>
          <a:stretch>
            <a:fillRect/>
          </a:stretch>
        </p:blipFill>
        <p:spPr>
          <a:xfrm>
            <a:off x="10449008" y="65822"/>
            <a:ext cx="1615992" cy="565430"/>
          </a:xfrm>
          <a:prstGeom prst="rect">
            <a:avLst/>
          </a:prstGeom>
        </p:spPr>
      </p:pic>
    </p:spTree>
    <p:extLst>
      <p:ext uri="{BB962C8B-B14F-4D97-AF65-F5344CB8AC3E}">
        <p14:creationId xmlns:p14="http://schemas.microsoft.com/office/powerpoint/2010/main" val="3490280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D68F84-ACEF-C63A-89FE-7DABCC7727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AR"/>
          </a:p>
        </p:txBody>
      </p:sp>
      <p:sp>
        <p:nvSpPr>
          <p:cNvPr id="3" name="Vertical Text Placeholder 2">
            <a:extLst>
              <a:ext uri="{FF2B5EF4-FFF2-40B4-BE49-F238E27FC236}">
                <a16:creationId xmlns:a16="http://schemas.microsoft.com/office/drawing/2014/main" id="{71616F47-C555-EE96-55B1-8D99901545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4" name="Date Placeholder 3">
            <a:extLst>
              <a:ext uri="{FF2B5EF4-FFF2-40B4-BE49-F238E27FC236}">
                <a16:creationId xmlns:a16="http://schemas.microsoft.com/office/drawing/2014/main" id="{CACCB867-4EF2-2CDE-37DA-13061974E036}"/>
              </a:ext>
            </a:extLst>
          </p:cNvPr>
          <p:cNvSpPr>
            <a:spLocks noGrp="1"/>
          </p:cNvSpPr>
          <p:nvPr>
            <p:ph type="dt" sz="half" idx="10"/>
          </p:nvPr>
        </p:nvSpPr>
        <p:spPr/>
        <p:txBody>
          <a:bodyPr/>
          <a:lstStyle/>
          <a:p>
            <a:fld id="{8B84AAC3-13B5-4365-9A50-57F55783A4B7}" type="datetimeFigureOut">
              <a:rPr lang="es-AR" smtClean="0"/>
              <a:t>3/7/2025</a:t>
            </a:fld>
            <a:endParaRPr lang="es-AR"/>
          </a:p>
        </p:txBody>
      </p:sp>
      <p:sp>
        <p:nvSpPr>
          <p:cNvPr id="5" name="Footer Placeholder 4">
            <a:extLst>
              <a:ext uri="{FF2B5EF4-FFF2-40B4-BE49-F238E27FC236}">
                <a16:creationId xmlns:a16="http://schemas.microsoft.com/office/drawing/2014/main" id="{633DA08D-6831-13A6-0D5B-AE59B1E2967E}"/>
              </a:ext>
            </a:extLst>
          </p:cNvPr>
          <p:cNvSpPr>
            <a:spLocks noGrp="1"/>
          </p:cNvSpPr>
          <p:nvPr>
            <p:ph type="ftr" sz="quarter" idx="11"/>
          </p:nvPr>
        </p:nvSpPr>
        <p:spPr/>
        <p:txBody>
          <a:bodyPr/>
          <a:lstStyle/>
          <a:p>
            <a:endParaRPr lang="es-AR"/>
          </a:p>
        </p:txBody>
      </p:sp>
      <p:sp>
        <p:nvSpPr>
          <p:cNvPr id="6" name="Slide Number Placeholder 5">
            <a:extLst>
              <a:ext uri="{FF2B5EF4-FFF2-40B4-BE49-F238E27FC236}">
                <a16:creationId xmlns:a16="http://schemas.microsoft.com/office/drawing/2014/main" id="{F493E1E5-4F84-0B29-177D-F231443BDAF2}"/>
              </a:ext>
            </a:extLst>
          </p:cNvPr>
          <p:cNvSpPr>
            <a:spLocks noGrp="1"/>
          </p:cNvSpPr>
          <p:nvPr>
            <p:ph type="sldNum" sz="quarter" idx="12"/>
          </p:nvPr>
        </p:nvSpPr>
        <p:spPr/>
        <p:txBody>
          <a:bodyPr/>
          <a:lstStyle/>
          <a:p>
            <a:fld id="{71C1FE47-C3A2-46BA-AF1A-0031EA7851D5}" type="slidenum">
              <a:rPr lang="es-AR" smtClean="0"/>
              <a:t>‹Nº›</a:t>
            </a:fld>
            <a:endParaRPr lang="es-AR"/>
          </a:p>
        </p:txBody>
      </p:sp>
    </p:spTree>
    <p:extLst>
      <p:ext uri="{BB962C8B-B14F-4D97-AF65-F5344CB8AC3E}">
        <p14:creationId xmlns:p14="http://schemas.microsoft.com/office/powerpoint/2010/main" val="13172431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ción solo titulo">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D5A17879-AD90-9128-67E7-8D64287399FC}"/>
              </a:ext>
            </a:extLst>
          </p:cNvPr>
          <p:cNvSpPr>
            <a:spLocks noGrp="1"/>
          </p:cNvSpPr>
          <p:nvPr>
            <p:ph type="ctrTitle" hasCustomPrompt="1"/>
          </p:nvPr>
        </p:nvSpPr>
        <p:spPr>
          <a:xfrm>
            <a:off x="592821" y="343949"/>
            <a:ext cx="8366353" cy="679508"/>
          </a:xfrm>
          <a:prstGeom prst="rect">
            <a:avLst/>
          </a:prstGeom>
        </p:spPr>
        <p:txBody>
          <a:bodyPr lIns="0" rIns="0" anchor="ctr"/>
          <a:lstStyle>
            <a:lvl1pPr algn="l">
              <a:defRPr sz="3000">
                <a:latin typeface="Montserrat ExtraBold" pitchFamily="2" charset="0"/>
              </a:defRPr>
            </a:lvl1pPr>
          </a:lstStyle>
          <a:p>
            <a:r>
              <a:rPr lang="es-ES" dirty="0"/>
              <a:t>Haga clic para modificar el estilo de título del patrón</a:t>
            </a:r>
            <a:endParaRPr lang="es-419" dirty="0"/>
          </a:p>
        </p:txBody>
      </p:sp>
    </p:spTree>
    <p:extLst>
      <p:ext uri="{BB962C8B-B14F-4D97-AF65-F5344CB8AC3E}">
        <p14:creationId xmlns:p14="http://schemas.microsoft.com/office/powerpoint/2010/main" val="1729173529"/>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items">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D5A17879-AD90-9128-67E7-8D64287399FC}"/>
              </a:ext>
            </a:extLst>
          </p:cNvPr>
          <p:cNvSpPr>
            <a:spLocks noGrp="1"/>
          </p:cNvSpPr>
          <p:nvPr>
            <p:ph type="ctrTitle" hasCustomPrompt="1"/>
          </p:nvPr>
        </p:nvSpPr>
        <p:spPr>
          <a:xfrm>
            <a:off x="592821" y="343949"/>
            <a:ext cx="8366353" cy="679508"/>
          </a:xfrm>
          <a:prstGeom prst="rect">
            <a:avLst/>
          </a:prstGeom>
        </p:spPr>
        <p:txBody>
          <a:bodyPr lIns="0" rIns="0" anchor="ctr"/>
          <a:lstStyle>
            <a:lvl1pPr algn="l">
              <a:defRPr sz="3000">
                <a:latin typeface="Montserrat ExtraBold" pitchFamily="2" charset="0"/>
              </a:defRPr>
            </a:lvl1pPr>
          </a:lstStyle>
          <a:p>
            <a:r>
              <a:rPr lang="es-ES" dirty="0"/>
              <a:t>Haga clic para modificar el estilo de título del patrón</a:t>
            </a:r>
            <a:endParaRPr lang="es-419" dirty="0"/>
          </a:p>
        </p:txBody>
      </p:sp>
      <p:sp>
        <p:nvSpPr>
          <p:cNvPr id="3" name="2 Marcador de texto"/>
          <p:cNvSpPr>
            <a:spLocks noGrp="1"/>
          </p:cNvSpPr>
          <p:nvPr>
            <p:ph type="body" sz="quarter" idx="10"/>
          </p:nvPr>
        </p:nvSpPr>
        <p:spPr>
          <a:xfrm>
            <a:off x="1295399" y="4276725"/>
            <a:ext cx="2676525" cy="866775"/>
          </a:xfrm>
          <a:prstGeom prst="rect">
            <a:avLst/>
          </a:prstGeom>
        </p:spPr>
        <p:txBody>
          <a:bodyPr/>
          <a:lstStyle>
            <a:lvl1pPr marL="0" indent="0" algn="ctr">
              <a:buNone/>
              <a:defRPr sz="1800" b="0" i="0">
                <a:latin typeface="Montserrat" pitchFamily="2" charset="77"/>
              </a:defRPr>
            </a:lvl1pPr>
            <a:lvl2pPr>
              <a:defRPr sz="1000"/>
            </a:lvl2pPr>
            <a:lvl3pPr>
              <a:defRPr sz="1000"/>
            </a:lvl3pPr>
            <a:lvl4pPr>
              <a:defRPr sz="1000"/>
            </a:lvl4pPr>
            <a:lvl5pPr>
              <a:defRPr sz="1000"/>
            </a:lvl5pPr>
          </a:lstStyle>
          <a:p>
            <a:pPr lvl="0"/>
            <a:r>
              <a:rPr lang="es-ES" dirty="0"/>
              <a:t>Haga clic para modificar el estilo de texto del patrón</a:t>
            </a:r>
          </a:p>
        </p:txBody>
      </p:sp>
      <p:sp>
        <p:nvSpPr>
          <p:cNvPr id="5" name="2 Marcador de texto"/>
          <p:cNvSpPr>
            <a:spLocks noGrp="1"/>
          </p:cNvSpPr>
          <p:nvPr>
            <p:ph type="body" sz="quarter" idx="11"/>
          </p:nvPr>
        </p:nvSpPr>
        <p:spPr>
          <a:xfrm>
            <a:off x="4700587" y="4276725"/>
            <a:ext cx="2676525" cy="866775"/>
          </a:xfrm>
          <a:prstGeom prst="rect">
            <a:avLst/>
          </a:prstGeom>
        </p:spPr>
        <p:txBody>
          <a:bodyPr/>
          <a:lstStyle>
            <a:lvl1pPr marL="0" indent="0" algn="ctr">
              <a:buNone/>
              <a:defRPr sz="1800" b="0" i="0">
                <a:latin typeface="Montserrat" pitchFamily="2" charset="77"/>
              </a:defRPr>
            </a:lvl1pPr>
            <a:lvl2pPr>
              <a:defRPr sz="1000"/>
            </a:lvl2pPr>
            <a:lvl3pPr>
              <a:defRPr sz="1000"/>
            </a:lvl3pPr>
            <a:lvl4pPr>
              <a:defRPr sz="1000"/>
            </a:lvl4pPr>
            <a:lvl5pPr>
              <a:defRPr sz="1000"/>
            </a:lvl5pPr>
          </a:lstStyle>
          <a:p>
            <a:pPr lvl="0"/>
            <a:r>
              <a:rPr lang="es-ES" dirty="0"/>
              <a:t>Haga clic para modificar el estilo de texto del patrón</a:t>
            </a:r>
          </a:p>
        </p:txBody>
      </p:sp>
      <p:sp>
        <p:nvSpPr>
          <p:cNvPr id="7" name="2 Marcador de texto"/>
          <p:cNvSpPr>
            <a:spLocks noGrp="1"/>
          </p:cNvSpPr>
          <p:nvPr>
            <p:ph type="body" sz="quarter" idx="12"/>
          </p:nvPr>
        </p:nvSpPr>
        <p:spPr>
          <a:xfrm>
            <a:off x="8105774" y="4276725"/>
            <a:ext cx="2676525" cy="866775"/>
          </a:xfrm>
          <a:prstGeom prst="rect">
            <a:avLst/>
          </a:prstGeom>
        </p:spPr>
        <p:txBody>
          <a:bodyPr/>
          <a:lstStyle>
            <a:lvl1pPr marL="0" indent="0" algn="ctr">
              <a:buNone/>
              <a:defRPr sz="1800" b="0" i="0">
                <a:latin typeface="Montserrat" pitchFamily="2" charset="77"/>
              </a:defRPr>
            </a:lvl1pPr>
            <a:lvl2pPr>
              <a:defRPr sz="1000"/>
            </a:lvl2pPr>
            <a:lvl3pPr>
              <a:defRPr sz="1000"/>
            </a:lvl3pPr>
            <a:lvl4pPr>
              <a:defRPr sz="1000"/>
            </a:lvl4pPr>
            <a:lvl5pPr>
              <a:defRPr sz="1000"/>
            </a:lvl5pPr>
          </a:lstStyle>
          <a:p>
            <a:pPr lvl="0"/>
            <a:r>
              <a:rPr lang="es-ES" dirty="0"/>
              <a:t>Haga clic para modificar el estilo de texto del patrón</a:t>
            </a:r>
          </a:p>
        </p:txBody>
      </p:sp>
      <p:sp>
        <p:nvSpPr>
          <p:cNvPr id="8" name="7 Marcador de posición de imagen"/>
          <p:cNvSpPr>
            <a:spLocks noGrp="1"/>
          </p:cNvSpPr>
          <p:nvPr>
            <p:ph type="pic" sz="quarter" idx="13" hasCustomPrompt="1"/>
          </p:nvPr>
        </p:nvSpPr>
        <p:spPr>
          <a:xfrm>
            <a:off x="1800225" y="2600325"/>
            <a:ext cx="1447800" cy="1447800"/>
          </a:xfrm>
          <a:prstGeom prst="rect">
            <a:avLst/>
          </a:prstGeom>
        </p:spPr>
        <p:txBody>
          <a:bodyPr anchor="ctr"/>
          <a:lstStyle>
            <a:lvl1pPr marL="0" indent="0" algn="ctr">
              <a:buNone/>
              <a:defRPr sz="2000" b="0" i="0">
                <a:latin typeface="Montserrat" pitchFamily="2" charset="77"/>
              </a:defRPr>
            </a:lvl1pPr>
          </a:lstStyle>
          <a:p>
            <a:r>
              <a:rPr lang="es-AR" dirty="0"/>
              <a:t>ICONO</a:t>
            </a:r>
          </a:p>
        </p:txBody>
      </p:sp>
      <p:sp>
        <p:nvSpPr>
          <p:cNvPr id="9" name="7 Marcador de posición de imagen"/>
          <p:cNvSpPr>
            <a:spLocks noGrp="1"/>
          </p:cNvSpPr>
          <p:nvPr>
            <p:ph type="pic" sz="quarter" idx="14" hasCustomPrompt="1"/>
          </p:nvPr>
        </p:nvSpPr>
        <p:spPr>
          <a:xfrm>
            <a:off x="5286375" y="2600325"/>
            <a:ext cx="1447800" cy="1447800"/>
          </a:xfrm>
          <a:prstGeom prst="rect">
            <a:avLst/>
          </a:prstGeom>
        </p:spPr>
        <p:txBody>
          <a:bodyPr anchor="ctr"/>
          <a:lstStyle>
            <a:lvl1pPr marL="0" indent="0" algn="ctr">
              <a:buNone/>
              <a:defRPr sz="2000" b="0" i="0">
                <a:latin typeface="Montserrat" pitchFamily="2" charset="77"/>
              </a:defRPr>
            </a:lvl1pPr>
          </a:lstStyle>
          <a:p>
            <a:r>
              <a:rPr lang="es-AR" dirty="0"/>
              <a:t>ICONO</a:t>
            </a:r>
          </a:p>
        </p:txBody>
      </p:sp>
      <p:sp>
        <p:nvSpPr>
          <p:cNvPr id="10" name="7 Marcador de posición de imagen"/>
          <p:cNvSpPr>
            <a:spLocks noGrp="1"/>
          </p:cNvSpPr>
          <p:nvPr>
            <p:ph type="pic" sz="quarter" idx="15" hasCustomPrompt="1"/>
          </p:nvPr>
        </p:nvSpPr>
        <p:spPr>
          <a:xfrm>
            <a:off x="8620125" y="2600325"/>
            <a:ext cx="1447800" cy="1447800"/>
          </a:xfrm>
          <a:prstGeom prst="rect">
            <a:avLst/>
          </a:prstGeom>
        </p:spPr>
        <p:txBody>
          <a:bodyPr anchor="ctr"/>
          <a:lstStyle>
            <a:lvl1pPr marL="0" indent="0" algn="ctr">
              <a:buNone/>
              <a:defRPr sz="2000" b="0" i="0">
                <a:latin typeface="Montserrat" pitchFamily="2" charset="77"/>
              </a:defRPr>
            </a:lvl1pPr>
          </a:lstStyle>
          <a:p>
            <a:r>
              <a:rPr lang="es-AR" dirty="0"/>
              <a:t>ICONO</a:t>
            </a:r>
          </a:p>
        </p:txBody>
      </p:sp>
    </p:spTree>
    <p:extLst>
      <p:ext uri="{BB962C8B-B14F-4D97-AF65-F5344CB8AC3E}">
        <p14:creationId xmlns:p14="http://schemas.microsoft.com/office/powerpoint/2010/main" val="305446187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 Personas">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D5A17879-AD90-9128-67E7-8D64287399FC}"/>
              </a:ext>
            </a:extLst>
          </p:cNvPr>
          <p:cNvSpPr>
            <a:spLocks noGrp="1"/>
          </p:cNvSpPr>
          <p:nvPr>
            <p:ph type="ctrTitle" hasCustomPrompt="1"/>
          </p:nvPr>
        </p:nvSpPr>
        <p:spPr>
          <a:xfrm>
            <a:off x="592822" y="343949"/>
            <a:ext cx="8093978" cy="679508"/>
          </a:xfrm>
          <a:prstGeom prst="rect">
            <a:avLst/>
          </a:prstGeom>
        </p:spPr>
        <p:txBody>
          <a:bodyPr lIns="0" rIns="0" anchor="ctr"/>
          <a:lstStyle>
            <a:lvl1pPr algn="l">
              <a:defRPr sz="3000">
                <a:latin typeface="Montserrat ExtraBold" pitchFamily="2" charset="0"/>
              </a:defRPr>
            </a:lvl1pPr>
          </a:lstStyle>
          <a:p>
            <a:r>
              <a:rPr lang="es-ES" dirty="0"/>
              <a:t>Haga clic para modificar el estilo de título del patrón</a:t>
            </a:r>
            <a:endParaRPr lang="es-419" dirty="0"/>
          </a:p>
        </p:txBody>
      </p:sp>
      <p:sp>
        <p:nvSpPr>
          <p:cNvPr id="3" name="Marcador de contenido 3">
            <a:extLst>
              <a:ext uri="{FF2B5EF4-FFF2-40B4-BE49-F238E27FC236}">
                <a16:creationId xmlns:a16="http://schemas.microsoft.com/office/drawing/2014/main" id="{0CA5EA57-3821-3C9E-8917-AEDBF85F0448}"/>
              </a:ext>
            </a:extLst>
          </p:cNvPr>
          <p:cNvSpPr>
            <a:spLocks noGrp="1"/>
          </p:cNvSpPr>
          <p:nvPr>
            <p:ph sz="half" idx="2" hasCustomPrompt="1"/>
          </p:nvPr>
        </p:nvSpPr>
        <p:spPr>
          <a:xfrm>
            <a:off x="564205" y="1420238"/>
            <a:ext cx="2558374" cy="5078196"/>
          </a:xfrm>
          <a:prstGeom prst="rect">
            <a:avLst/>
          </a:prstGeom>
        </p:spPr>
        <p:txBody>
          <a:bodyPr/>
          <a:lstStyle>
            <a:lvl1pPr marL="0" indent="0">
              <a:buNone/>
              <a:defRPr b="0" i="0">
                <a:latin typeface="Montserrat" pitchFamily="2" charset="77"/>
              </a:defRPr>
            </a:lvl1pPr>
          </a:lstStyle>
          <a:p>
            <a:pPr lvl="0"/>
            <a:r>
              <a:rPr lang="es-419" dirty="0"/>
              <a:t>FOTO</a:t>
            </a:r>
          </a:p>
        </p:txBody>
      </p:sp>
      <p:sp>
        <p:nvSpPr>
          <p:cNvPr id="4" name="Subtítulo 2">
            <a:extLst>
              <a:ext uri="{FF2B5EF4-FFF2-40B4-BE49-F238E27FC236}">
                <a16:creationId xmlns:a16="http://schemas.microsoft.com/office/drawing/2014/main" id="{E73AE45A-4492-EE6F-0DC4-D32CD74562BF}"/>
              </a:ext>
            </a:extLst>
          </p:cNvPr>
          <p:cNvSpPr>
            <a:spLocks noGrp="1"/>
          </p:cNvSpPr>
          <p:nvPr>
            <p:ph type="subTitle" idx="1"/>
          </p:nvPr>
        </p:nvSpPr>
        <p:spPr>
          <a:xfrm>
            <a:off x="3311056" y="1422240"/>
            <a:ext cx="3474678" cy="4562572"/>
          </a:xfrm>
          <a:prstGeom prst="rect">
            <a:avLst/>
          </a:prstGeom>
        </p:spPr>
        <p:txBody>
          <a:bodyPr/>
          <a:lstStyle>
            <a:lvl1pPr marL="0" indent="0" algn="l">
              <a:buNone/>
              <a:defRPr sz="1200" b="0" i="0">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419" dirty="0"/>
          </a:p>
        </p:txBody>
      </p:sp>
      <p:pic>
        <p:nvPicPr>
          <p:cNvPr id="7" name="Graphic 68">
            <a:extLst>
              <a:ext uri="{FF2B5EF4-FFF2-40B4-BE49-F238E27FC236}">
                <a16:creationId xmlns:a16="http://schemas.microsoft.com/office/drawing/2014/main" id="{12E8186E-0EE3-CB3F-B14A-1427B42AD5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86847" y="6142676"/>
            <a:ext cx="333924" cy="333924"/>
          </a:xfrm>
          <a:prstGeom prst="rect">
            <a:avLst/>
          </a:prstGeom>
        </p:spPr>
      </p:pic>
      <p:pic>
        <p:nvPicPr>
          <p:cNvPr id="8" name="Graphic 71">
            <a:extLst>
              <a:ext uri="{FF2B5EF4-FFF2-40B4-BE49-F238E27FC236}">
                <a16:creationId xmlns:a16="http://schemas.microsoft.com/office/drawing/2014/main" id="{6D0ACD75-6B23-1151-F108-6C0550FEBE8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132246" y="6142676"/>
            <a:ext cx="333924" cy="333924"/>
          </a:xfrm>
          <a:prstGeom prst="rect">
            <a:avLst/>
          </a:prstGeom>
        </p:spPr>
      </p:pic>
      <p:sp>
        <p:nvSpPr>
          <p:cNvPr id="19" name="18 Rectángulo"/>
          <p:cNvSpPr/>
          <p:nvPr userDrawn="1"/>
        </p:nvSpPr>
        <p:spPr>
          <a:xfrm>
            <a:off x="6994186" y="1400784"/>
            <a:ext cx="5197814" cy="50758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21 Marcador de texto"/>
          <p:cNvSpPr>
            <a:spLocks noGrp="1"/>
          </p:cNvSpPr>
          <p:nvPr>
            <p:ph type="body" sz="quarter" idx="12"/>
          </p:nvPr>
        </p:nvSpPr>
        <p:spPr>
          <a:xfrm>
            <a:off x="7150100" y="1555750"/>
            <a:ext cx="4864100" cy="4754563"/>
          </a:xfrm>
          <a:prstGeom prst="rect">
            <a:avLst/>
          </a:prstGeom>
        </p:spPr>
        <p:txBody>
          <a:bodyPr/>
          <a:lstStyle>
            <a:lvl1pPr marL="0" indent="0">
              <a:buNone/>
              <a:defRPr sz="1200">
                <a:solidFill>
                  <a:schemeClr val="bg1"/>
                </a:solidFill>
                <a:latin typeface="Montserrat" pitchFamily="2" charset="77"/>
              </a:defRPr>
            </a:lvl1pPr>
            <a:lvl2pPr marL="457200" indent="0">
              <a:buNone/>
              <a:defRPr sz="1100">
                <a:solidFill>
                  <a:schemeClr val="bg1"/>
                </a:solidFill>
                <a:latin typeface="Montserrat" pitchFamily="2" charset="77"/>
              </a:defRPr>
            </a:lvl2pPr>
            <a:lvl3pPr marL="914400" indent="0">
              <a:buNone/>
              <a:defRPr sz="1050">
                <a:solidFill>
                  <a:schemeClr val="bg1"/>
                </a:solidFill>
                <a:latin typeface="Montserrat" pitchFamily="2" charset="77"/>
              </a:defRPr>
            </a:lvl3pPr>
            <a:lvl4pPr marL="1371600" indent="0">
              <a:buNone/>
              <a:defRPr sz="1000">
                <a:solidFill>
                  <a:schemeClr val="bg1"/>
                </a:solidFill>
                <a:latin typeface="Montserrat" pitchFamily="2" charset="77"/>
              </a:defRPr>
            </a:lvl4pPr>
            <a:lvl5pPr marL="1828800" indent="0">
              <a:buNone/>
              <a:defRPr sz="1000">
                <a:solidFill>
                  <a:schemeClr val="bg1"/>
                </a:solidFill>
                <a:latin typeface="Montserrat" pitchFamily="2" charset="77"/>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AR" dirty="0"/>
          </a:p>
        </p:txBody>
      </p:sp>
      <p:sp>
        <p:nvSpPr>
          <p:cNvPr id="9" name="CuadroTexto 8">
            <a:extLst>
              <a:ext uri="{FF2B5EF4-FFF2-40B4-BE49-F238E27FC236}">
                <a16:creationId xmlns:a16="http://schemas.microsoft.com/office/drawing/2014/main" id="{A014FF5C-A835-2DB8-C3C5-3EA7D07858A6}"/>
              </a:ext>
            </a:extLst>
          </p:cNvPr>
          <p:cNvSpPr txBox="1"/>
          <p:nvPr userDrawn="1"/>
        </p:nvSpPr>
        <p:spPr>
          <a:xfrm>
            <a:off x="5466170" y="6151260"/>
            <a:ext cx="925103" cy="276999"/>
          </a:xfrm>
          <a:prstGeom prst="rect">
            <a:avLst/>
          </a:prstGeom>
          <a:noFill/>
        </p:spPr>
        <p:txBody>
          <a:bodyPr wrap="square" rtlCol="0">
            <a:spAutoFit/>
          </a:bodyPr>
          <a:lstStyle/>
          <a:p>
            <a:r>
              <a:rPr lang="es-AR" sz="1200" b="0" i="1" dirty="0" err="1">
                <a:latin typeface="Montserrat Light" pitchFamily="2" charset="77"/>
                <a:hlinkClick r:id="rId6"/>
              </a:rPr>
              <a:t>megaqm</a:t>
            </a:r>
            <a:endParaRPr lang="es-AR" sz="1200" b="0" i="1" dirty="0">
              <a:latin typeface="Montserrat Light" pitchFamily="2" charset="77"/>
            </a:endParaRPr>
          </a:p>
        </p:txBody>
      </p:sp>
      <p:sp>
        <p:nvSpPr>
          <p:cNvPr id="10" name="CuadroTexto 9">
            <a:hlinkClick r:id="rId7"/>
            <a:extLst>
              <a:ext uri="{FF2B5EF4-FFF2-40B4-BE49-F238E27FC236}">
                <a16:creationId xmlns:a16="http://schemas.microsoft.com/office/drawing/2014/main" id="{E23CB8FB-ABAD-801F-B6F0-078C66EB151E}"/>
              </a:ext>
            </a:extLst>
          </p:cNvPr>
          <p:cNvSpPr txBox="1"/>
          <p:nvPr userDrawn="1"/>
        </p:nvSpPr>
        <p:spPr>
          <a:xfrm>
            <a:off x="3659331" y="6142676"/>
            <a:ext cx="1538484" cy="276999"/>
          </a:xfrm>
          <a:prstGeom prst="rect">
            <a:avLst/>
          </a:prstGeom>
          <a:noFill/>
        </p:spPr>
        <p:txBody>
          <a:bodyPr wrap="square" rtlCol="0">
            <a:spAutoFit/>
          </a:bodyPr>
          <a:lstStyle/>
          <a:p>
            <a:r>
              <a:rPr lang="es-AR" sz="1200" b="0" i="1" dirty="0">
                <a:latin typeface="Montserrat Light" pitchFamily="2" charset="77"/>
                <a:hlinkClick r:id="rId8"/>
              </a:rPr>
              <a:t>megaqm.com.ar</a:t>
            </a:r>
            <a:endParaRPr lang="es-AR" sz="1200" b="0" i="1" dirty="0">
              <a:latin typeface="Montserrat Light" pitchFamily="2" charset="77"/>
            </a:endParaRPr>
          </a:p>
        </p:txBody>
      </p:sp>
    </p:spTree>
    <p:extLst>
      <p:ext uri="{BB962C8B-B14F-4D97-AF65-F5344CB8AC3E}">
        <p14:creationId xmlns:p14="http://schemas.microsoft.com/office/powerpoint/2010/main" val="50046969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 - Texto - Imagen">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D5A17879-AD90-9128-67E7-8D64287399FC}"/>
              </a:ext>
            </a:extLst>
          </p:cNvPr>
          <p:cNvSpPr>
            <a:spLocks noGrp="1"/>
          </p:cNvSpPr>
          <p:nvPr>
            <p:ph type="ctrTitle" hasCustomPrompt="1"/>
          </p:nvPr>
        </p:nvSpPr>
        <p:spPr>
          <a:xfrm>
            <a:off x="592822" y="343949"/>
            <a:ext cx="5673754" cy="679508"/>
          </a:xfrm>
          <a:prstGeom prst="rect">
            <a:avLst/>
          </a:prstGeom>
        </p:spPr>
        <p:txBody>
          <a:bodyPr lIns="0" rIns="0" anchor="ctr"/>
          <a:lstStyle>
            <a:lvl1pPr algn="l">
              <a:defRPr sz="3000">
                <a:latin typeface="Montserrat ExtraBold" pitchFamily="2" charset="0"/>
              </a:defRPr>
            </a:lvl1pPr>
          </a:lstStyle>
          <a:p>
            <a:r>
              <a:rPr lang="es-ES" dirty="0"/>
              <a:t>Haga clic para modificar el estilo de título del patrón</a:t>
            </a:r>
            <a:endParaRPr lang="es-419" dirty="0"/>
          </a:p>
        </p:txBody>
      </p:sp>
      <p:sp>
        <p:nvSpPr>
          <p:cNvPr id="8" name="Marcador de contenido 3">
            <a:extLst>
              <a:ext uri="{FF2B5EF4-FFF2-40B4-BE49-F238E27FC236}">
                <a16:creationId xmlns:a16="http://schemas.microsoft.com/office/drawing/2014/main" id="{0CA5EA57-3821-3C9E-8917-AEDBF85F0448}"/>
              </a:ext>
            </a:extLst>
          </p:cNvPr>
          <p:cNvSpPr>
            <a:spLocks noGrp="1"/>
          </p:cNvSpPr>
          <p:nvPr>
            <p:ph sz="half" idx="2"/>
          </p:nvPr>
        </p:nvSpPr>
        <p:spPr>
          <a:xfrm>
            <a:off x="6653720" y="1429966"/>
            <a:ext cx="5157086" cy="5068468"/>
          </a:xfrm>
          <a:prstGeom prst="rect">
            <a:avLst/>
          </a:prstGeom>
        </p:spPr>
        <p:txBody>
          <a:bodyPr/>
          <a:lstStyle>
            <a:lvl1pPr marL="0" indent="0">
              <a:buNone/>
              <a:defRPr b="0" i="0">
                <a:latin typeface="Montserrat" pitchFamily="2" charset="77"/>
              </a:defRPr>
            </a:lvl1pPr>
          </a:lstStyle>
          <a:p>
            <a:pPr lvl="0"/>
            <a:endParaRPr lang="es-419" dirty="0"/>
          </a:p>
        </p:txBody>
      </p:sp>
      <p:sp>
        <p:nvSpPr>
          <p:cNvPr id="9" name="Subtítulo 2">
            <a:extLst>
              <a:ext uri="{FF2B5EF4-FFF2-40B4-BE49-F238E27FC236}">
                <a16:creationId xmlns:a16="http://schemas.microsoft.com/office/drawing/2014/main" id="{E73AE45A-4492-EE6F-0DC4-D32CD74562BF}"/>
              </a:ext>
            </a:extLst>
          </p:cNvPr>
          <p:cNvSpPr>
            <a:spLocks noGrp="1"/>
          </p:cNvSpPr>
          <p:nvPr>
            <p:ph type="subTitle" idx="1"/>
          </p:nvPr>
        </p:nvSpPr>
        <p:spPr>
          <a:xfrm>
            <a:off x="601210" y="1412512"/>
            <a:ext cx="5663403" cy="5095292"/>
          </a:xfrm>
          <a:prstGeom prst="rect">
            <a:avLst/>
          </a:prstGeom>
        </p:spPr>
        <p:txBody>
          <a:bodyPr/>
          <a:lstStyle>
            <a:lvl1pPr marL="0" indent="0" algn="l">
              <a:buNone/>
              <a:defRPr sz="2400" b="0" i="0">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419" dirty="0"/>
          </a:p>
        </p:txBody>
      </p:sp>
    </p:spTree>
    <p:extLst>
      <p:ext uri="{BB962C8B-B14F-4D97-AF65-F5344CB8AC3E}">
        <p14:creationId xmlns:p14="http://schemas.microsoft.com/office/powerpoint/2010/main" val="36588246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 - Destacado Verde">
    <p:spTree>
      <p:nvGrpSpPr>
        <p:cNvPr id="1" name=""/>
        <p:cNvGrpSpPr/>
        <p:nvPr/>
      </p:nvGrpSpPr>
      <p:grpSpPr>
        <a:xfrm>
          <a:off x="0" y="0"/>
          <a:ext cx="0" cy="0"/>
          <a:chOff x="0" y="0"/>
          <a:chExt cx="0" cy="0"/>
        </a:xfrm>
      </p:grpSpPr>
      <p:sp>
        <p:nvSpPr>
          <p:cNvPr id="2" name="1 Rectángulo"/>
          <p:cNvSpPr/>
          <p:nvPr userDrawn="1"/>
        </p:nvSpPr>
        <p:spPr>
          <a:xfrm>
            <a:off x="593386" y="1361872"/>
            <a:ext cx="8453337" cy="5155660"/>
          </a:xfrm>
          <a:prstGeom prst="rect">
            <a:avLst/>
          </a:prstGeom>
          <a:solidFill>
            <a:srgbClr val="317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Título 1">
            <a:extLst>
              <a:ext uri="{FF2B5EF4-FFF2-40B4-BE49-F238E27FC236}">
                <a16:creationId xmlns:a16="http://schemas.microsoft.com/office/drawing/2014/main" id="{D5A17879-AD90-9128-67E7-8D64287399FC}"/>
              </a:ext>
            </a:extLst>
          </p:cNvPr>
          <p:cNvSpPr>
            <a:spLocks noGrp="1"/>
          </p:cNvSpPr>
          <p:nvPr>
            <p:ph type="ctrTitle" hasCustomPrompt="1"/>
          </p:nvPr>
        </p:nvSpPr>
        <p:spPr>
          <a:xfrm>
            <a:off x="592822" y="343949"/>
            <a:ext cx="5673754" cy="679508"/>
          </a:xfrm>
          <a:prstGeom prst="rect">
            <a:avLst/>
          </a:prstGeom>
        </p:spPr>
        <p:txBody>
          <a:bodyPr lIns="0" rIns="0" anchor="ctr"/>
          <a:lstStyle>
            <a:lvl1pPr algn="l">
              <a:defRPr sz="3000">
                <a:latin typeface="Montserrat ExtraBold" pitchFamily="2" charset="0"/>
              </a:defRPr>
            </a:lvl1pPr>
          </a:lstStyle>
          <a:p>
            <a:r>
              <a:rPr lang="es-ES" dirty="0"/>
              <a:t>Haga clic para modificar el estilo de título del patrón</a:t>
            </a:r>
            <a:endParaRPr lang="es-419" dirty="0"/>
          </a:p>
        </p:txBody>
      </p:sp>
      <p:sp>
        <p:nvSpPr>
          <p:cNvPr id="8" name="Marcador de contenido 3">
            <a:extLst>
              <a:ext uri="{FF2B5EF4-FFF2-40B4-BE49-F238E27FC236}">
                <a16:creationId xmlns:a16="http://schemas.microsoft.com/office/drawing/2014/main" id="{0CA5EA57-3821-3C9E-8917-AEDBF85F0448}"/>
              </a:ext>
            </a:extLst>
          </p:cNvPr>
          <p:cNvSpPr>
            <a:spLocks noGrp="1"/>
          </p:cNvSpPr>
          <p:nvPr>
            <p:ph sz="half" idx="2"/>
          </p:nvPr>
        </p:nvSpPr>
        <p:spPr>
          <a:xfrm>
            <a:off x="9348280" y="1361872"/>
            <a:ext cx="2462525" cy="5136562"/>
          </a:xfrm>
          <a:prstGeom prst="rect">
            <a:avLst/>
          </a:prstGeom>
        </p:spPr>
        <p:txBody>
          <a:bodyPr/>
          <a:lstStyle>
            <a:lvl1pPr marL="0" indent="0">
              <a:buNone/>
              <a:defRPr b="0" i="0">
                <a:latin typeface="Montserrat" pitchFamily="2" charset="77"/>
              </a:defRPr>
            </a:lvl1pPr>
          </a:lstStyle>
          <a:p>
            <a:pPr lvl="0"/>
            <a:endParaRPr lang="es-419" dirty="0"/>
          </a:p>
        </p:txBody>
      </p:sp>
      <p:sp>
        <p:nvSpPr>
          <p:cNvPr id="9" name="Subtítulo 2">
            <a:extLst>
              <a:ext uri="{FF2B5EF4-FFF2-40B4-BE49-F238E27FC236}">
                <a16:creationId xmlns:a16="http://schemas.microsoft.com/office/drawing/2014/main" id="{E73AE45A-4492-EE6F-0DC4-D32CD74562BF}"/>
              </a:ext>
            </a:extLst>
          </p:cNvPr>
          <p:cNvSpPr>
            <a:spLocks noGrp="1"/>
          </p:cNvSpPr>
          <p:nvPr>
            <p:ph type="subTitle" idx="1"/>
          </p:nvPr>
        </p:nvSpPr>
        <p:spPr>
          <a:xfrm>
            <a:off x="787940" y="1498060"/>
            <a:ext cx="8054503" cy="4863830"/>
          </a:xfrm>
          <a:prstGeom prst="rect">
            <a:avLst/>
          </a:prstGeom>
        </p:spPr>
        <p:txBody>
          <a:bodyPr/>
          <a:lstStyle>
            <a:lvl1pPr marL="0" indent="0" algn="l">
              <a:buNone/>
              <a:defRPr sz="1400">
                <a:solidFill>
                  <a:schemeClr val="bg1"/>
                </a:solidFill>
                <a:latin typeface="Montserrat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419" dirty="0"/>
          </a:p>
        </p:txBody>
      </p:sp>
    </p:spTree>
    <p:extLst>
      <p:ext uri="{BB962C8B-B14F-4D97-AF65-F5344CB8AC3E}">
        <p14:creationId xmlns:p14="http://schemas.microsoft.com/office/powerpoint/2010/main" val="149624204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 Destacado - Imagen">
    <p:spTree>
      <p:nvGrpSpPr>
        <p:cNvPr id="1" name=""/>
        <p:cNvGrpSpPr/>
        <p:nvPr/>
      </p:nvGrpSpPr>
      <p:grpSpPr>
        <a:xfrm>
          <a:off x="0" y="0"/>
          <a:ext cx="0" cy="0"/>
          <a:chOff x="0" y="0"/>
          <a:chExt cx="0" cy="0"/>
        </a:xfrm>
      </p:grpSpPr>
      <p:sp>
        <p:nvSpPr>
          <p:cNvPr id="2" name="1 Rectángulo"/>
          <p:cNvSpPr/>
          <p:nvPr userDrawn="1"/>
        </p:nvSpPr>
        <p:spPr>
          <a:xfrm>
            <a:off x="593386" y="1361872"/>
            <a:ext cx="5690681" cy="5155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Título 1">
            <a:extLst>
              <a:ext uri="{FF2B5EF4-FFF2-40B4-BE49-F238E27FC236}">
                <a16:creationId xmlns:a16="http://schemas.microsoft.com/office/drawing/2014/main" id="{D5A17879-AD90-9128-67E7-8D64287399FC}"/>
              </a:ext>
            </a:extLst>
          </p:cNvPr>
          <p:cNvSpPr>
            <a:spLocks noGrp="1"/>
          </p:cNvSpPr>
          <p:nvPr>
            <p:ph type="ctrTitle" hasCustomPrompt="1"/>
          </p:nvPr>
        </p:nvSpPr>
        <p:spPr>
          <a:xfrm>
            <a:off x="592822" y="343949"/>
            <a:ext cx="5673754" cy="679508"/>
          </a:xfrm>
          <a:prstGeom prst="rect">
            <a:avLst/>
          </a:prstGeom>
        </p:spPr>
        <p:txBody>
          <a:bodyPr lIns="0" rIns="0" anchor="ctr"/>
          <a:lstStyle>
            <a:lvl1pPr algn="l">
              <a:defRPr sz="3000">
                <a:latin typeface="Montserrat ExtraBold" pitchFamily="2" charset="0"/>
              </a:defRPr>
            </a:lvl1pPr>
          </a:lstStyle>
          <a:p>
            <a:r>
              <a:rPr lang="es-ES" dirty="0"/>
              <a:t>Haga clic para modificar el estilo de título del patrón</a:t>
            </a:r>
            <a:endParaRPr lang="es-419" dirty="0"/>
          </a:p>
        </p:txBody>
      </p:sp>
      <p:sp>
        <p:nvSpPr>
          <p:cNvPr id="8" name="Marcador de contenido 3">
            <a:extLst>
              <a:ext uri="{FF2B5EF4-FFF2-40B4-BE49-F238E27FC236}">
                <a16:creationId xmlns:a16="http://schemas.microsoft.com/office/drawing/2014/main" id="{0CA5EA57-3821-3C9E-8917-AEDBF85F0448}"/>
              </a:ext>
            </a:extLst>
          </p:cNvPr>
          <p:cNvSpPr>
            <a:spLocks noGrp="1"/>
          </p:cNvSpPr>
          <p:nvPr>
            <p:ph sz="half" idx="2"/>
          </p:nvPr>
        </p:nvSpPr>
        <p:spPr>
          <a:xfrm>
            <a:off x="6653720" y="1361872"/>
            <a:ext cx="5157086" cy="5136562"/>
          </a:xfrm>
          <a:prstGeom prst="rect">
            <a:avLst/>
          </a:prstGeom>
        </p:spPr>
        <p:txBody>
          <a:bodyPr/>
          <a:lstStyle>
            <a:lvl1pPr marL="0" indent="0">
              <a:buNone/>
              <a:defRPr b="0" i="0">
                <a:latin typeface="Montserrat" pitchFamily="2" charset="77"/>
              </a:defRPr>
            </a:lvl1pPr>
          </a:lstStyle>
          <a:p>
            <a:pPr lvl="0"/>
            <a:endParaRPr lang="es-419" dirty="0"/>
          </a:p>
        </p:txBody>
      </p:sp>
      <p:sp>
        <p:nvSpPr>
          <p:cNvPr id="9" name="Subtítulo 2">
            <a:extLst>
              <a:ext uri="{FF2B5EF4-FFF2-40B4-BE49-F238E27FC236}">
                <a16:creationId xmlns:a16="http://schemas.microsoft.com/office/drawing/2014/main" id="{E73AE45A-4492-EE6F-0DC4-D32CD74562BF}"/>
              </a:ext>
            </a:extLst>
          </p:cNvPr>
          <p:cNvSpPr>
            <a:spLocks noGrp="1"/>
          </p:cNvSpPr>
          <p:nvPr>
            <p:ph type="subTitle" idx="1"/>
          </p:nvPr>
        </p:nvSpPr>
        <p:spPr>
          <a:xfrm>
            <a:off x="787940" y="1498060"/>
            <a:ext cx="5291847" cy="4863830"/>
          </a:xfrm>
          <a:prstGeom prst="rect">
            <a:avLst/>
          </a:prstGeom>
        </p:spPr>
        <p:txBody>
          <a:bodyPr/>
          <a:lstStyle>
            <a:lvl1pPr marL="0" indent="0" algn="l">
              <a:buNone/>
              <a:defRPr sz="1400">
                <a:solidFill>
                  <a:schemeClr val="bg1"/>
                </a:solidFill>
                <a:latin typeface="Montserrat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419" dirty="0"/>
          </a:p>
        </p:txBody>
      </p:sp>
    </p:spTree>
    <p:extLst>
      <p:ext uri="{BB962C8B-B14F-4D97-AF65-F5344CB8AC3E}">
        <p14:creationId xmlns:p14="http://schemas.microsoft.com/office/powerpoint/2010/main" val="122630542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 Destacado Naranja - Imagen grande">
    <p:spTree>
      <p:nvGrpSpPr>
        <p:cNvPr id="1" name=""/>
        <p:cNvGrpSpPr/>
        <p:nvPr/>
      </p:nvGrpSpPr>
      <p:grpSpPr>
        <a:xfrm>
          <a:off x="0" y="0"/>
          <a:ext cx="0" cy="0"/>
          <a:chOff x="0" y="0"/>
          <a:chExt cx="0" cy="0"/>
        </a:xfrm>
      </p:grpSpPr>
      <p:sp>
        <p:nvSpPr>
          <p:cNvPr id="2" name="1 Rectángulo"/>
          <p:cNvSpPr/>
          <p:nvPr userDrawn="1"/>
        </p:nvSpPr>
        <p:spPr>
          <a:xfrm>
            <a:off x="593386" y="1361872"/>
            <a:ext cx="4260716" cy="5155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Título 1">
            <a:extLst>
              <a:ext uri="{FF2B5EF4-FFF2-40B4-BE49-F238E27FC236}">
                <a16:creationId xmlns:a16="http://schemas.microsoft.com/office/drawing/2014/main" id="{D5A17879-AD90-9128-67E7-8D64287399FC}"/>
              </a:ext>
            </a:extLst>
          </p:cNvPr>
          <p:cNvSpPr>
            <a:spLocks noGrp="1"/>
          </p:cNvSpPr>
          <p:nvPr>
            <p:ph type="ctrTitle" hasCustomPrompt="1"/>
          </p:nvPr>
        </p:nvSpPr>
        <p:spPr>
          <a:xfrm>
            <a:off x="592822" y="343949"/>
            <a:ext cx="5673754" cy="679508"/>
          </a:xfrm>
          <a:prstGeom prst="rect">
            <a:avLst/>
          </a:prstGeom>
        </p:spPr>
        <p:txBody>
          <a:bodyPr lIns="0" rIns="0" anchor="ctr"/>
          <a:lstStyle>
            <a:lvl1pPr algn="l">
              <a:defRPr sz="3000">
                <a:latin typeface="Montserrat ExtraBold" pitchFamily="2" charset="0"/>
              </a:defRPr>
            </a:lvl1pPr>
          </a:lstStyle>
          <a:p>
            <a:r>
              <a:rPr lang="es-ES" dirty="0"/>
              <a:t>Haga clic para modificar el estilo de título del patrón</a:t>
            </a:r>
            <a:endParaRPr lang="es-419" dirty="0"/>
          </a:p>
        </p:txBody>
      </p:sp>
      <p:sp>
        <p:nvSpPr>
          <p:cNvPr id="8" name="Marcador de contenido 3">
            <a:extLst>
              <a:ext uri="{FF2B5EF4-FFF2-40B4-BE49-F238E27FC236}">
                <a16:creationId xmlns:a16="http://schemas.microsoft.com/office/drawing/2014/main" id="{0CA5EA57-3821-3C9E-8917-AEDBF85F0448}"/>
              </a:ext>
            </a:extLst>
          </p:cNvPr>
          <p:cNvSpPr>
            <a:spLocks noGrp="1"/>
          </p:cNvSpPr>
          <p:nvPr>
            <p:ph sz="half" idx="2"/>
          </p:nvPr>
        </p:nvSpPr>
        <p:spPr>
          <a:xfrm>
            <a:off x="5389122" y="1361872"/>
            <a:ext cx="6421683" cy="5136562"/>
          </a:xfrm>
          <a:prstGeom prst="rect">
            <a:avLst/>
          </a:prstGeom>
        </p:spPr>
        <p:txBody>
          <a:bodyPr/>
          <a:lstStyle>
            <a:lvl1pPr marL="0" indent="0">
              <a:buNone/>
              <a:defRPr b="0" i="0">
                <a:latin typeface="Montserrat" pitchFamily="2" charset="77"/>
              </a:defRPr>
            </a:lvl1pPr>
          </a:lstStyle>
          <a:p>
            <a:pPr lvl="0"/>
            <a:endParaRPr lang="es-419" dirty="0"/>
          </a:p>
        </p:txBody>
      </p:sp>
      <p:sp>
        <p:nvSpPr>
          <p:cNvPr id="9" name="Subtítulo 2">
            <a:extLst>
              <a:ext uri="{FF2B5EF4-FFF2-40B4-BE49-F238E27FC236}">
                <a16:creationId xmlns:a16="http://schemas.microsoft.com/office/drawing/2014/main" id="{E73AE45A-4492-EE6F-0DC4-D32CD74562BF}"/>
              </a:ext>
            </a:extLst>
          </p:cNvPr>
          <p:cNvSpPr>
            <a:spLocks noGrp="1"/>
          </p:cNvSpPr>
          <p:nvPr>
            <p:ph type="subTitle" idx="1"/>
          </p:nvPr>
        </p:nvSpPr>
        <p:spPr>
          <a:xfrm>
            <a:off x="749031" y="1498060"/>
            <a:ext cx="3929974" cy="4863830"/>
          </a:xfrm>
          <a:prstGeom prst="rect">
            <a:avLst/>
          </a:prstGeom>
        </p:spPr>
        <p:txBody>
          <a:bodyPr/>
          <a:lstStyle>
            <a:lvl1pPr marL="0" indent="0" algn="l">
              <a:buNone/>
              <a:defRPr sz="1400">
                <a:solidFill>
                  <a:schemeClr val="bg1"/>
                </a:solidFill>
                <a:latin typeface="Montserrat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419" dirty="0"/>
          </a:p>
        </p:txBody>
      </p:sp>
    </p:spTree>
    <p:extLst>
      <p:ext uri="{BB962C8B-B14F-4D97-AF65-F5344CB8AC3E}">
        <p14:creationId xmlns:p14="http://schemas.microsoft.com/office/powerpoint/2010/main" val="378437573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ide - Destacado Naranja - Imagen">
    <p:spTree>
      <p:nvGrpSpPr>
        <p:cNvPr id="1" name=""/>
        <p:cNvGrpSpPr/>
        <p:nvPr/>
      </p:nvGrpSpPr>
      <p:grpSpPr>
        <a:xfrm>
          <a:off x="0" y="0"/>
          <a:ext cx="0" cy="0"/>
          <a:chOff x="0" y="0"/>
          <a:chExt cx="0" cy="0"/>
        </a:xfrm>
      </p:grpSpPr>
      <p:sp>
        <p:nvSpPr>
          <p:cNvPr id="2" name="1 Rectángulo"/>
          <p:cNvSpPr/>
          <p:nvPr userDrawn="1"/>
        </p:nvSpPr>
        <p:spPr>
          <a:xfrm>
            <a:off x="593386" y="1361872"/>
            <a:ext cx="5690681" cy="5155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Título 1">
            <a:extLst>
              <a:ext uri="{FF2B5EF4-FFF2-40B4-BE49-F238E27FC236}">
                <a16:creationId xmlns:a16="http://schemas.microsoft.com/office/drawing/2014/main" id="{D5A17879-AD90-9128-67E7-8D64287399FC}"/>
              </a:ext>
            </a:extLst>
          </p:cNvPr>
          <p:cNvSpPr>
            <a:spLocks noGrp="1"/>
          </p:cNvSpPr>
          <p:nvPr>
            <p:ph type="ctrTitle" hasCustomPrompt="1"/>
          </p:nvPr>
        </p:nvSpPr>
        <p:spPr>
          <a:xfrm>
            <a:off x="592822" y="343949"/>
            <a:ext cx="5673754" cy="679508"/>
          </a:xfrm>
          <a:prstGeom prst="rect">
            <a:avLst/>
          </a:prstGeom>
        </p:spPr>
        <p:txBody>
          <a:bodyPr lIns="0" rIns="0" anchor="ctr"/>
          <a:lstStyle>
            <a:lvl1pPr algn="l">
              <a:defRPr sz="3000">
                <a:latin typeface="Montserrat ExtraBold" pitchFamily="2" charset="0"/>
              </a:defRPr>
            </a:lvl1pPr>
          </a:lstStyle>
          <a:p>
            <a:r>
              <a:rPr lang="es-ES" dirty="0"/>
              <a:t>Haga clic para modificar el estilo de título del patrón</a:t>
            </a:r>
            <a:endParaRPr lang="es-419" dirty="0"/>
          </a:p>
        </p:txBody>
      </p:sp>
      <p:sp>
        <p:nvSpPr>
          <p:cNvPr id="8" name="Marcador de contenido 3">
            <a:extLst>
              <a:ext uri="{FF2B5EF4-FFF2-40B4-BE49-F238E27FC236}">
                <a16:creationId xmlns:a16="http://schemas.microsoft.com/office/drawing/2014/main" id="{0CA5EA57-3821-3C9E-8917-AEDBF85F0448}"/>
              </a:ext>
            </a:extLst>
          </p:cNvPr>
          <p:cNvSpPr>
            <a:spLocks noGrp="1"/>
          </p:cNvSpPr>
          <p:nvPr>
            <p:ph sz="half" idx="2"/>
          </p:nvPr>
        </p:nvSpPr>
        <p:spPr>
          <a:xfrm>
            <a:off x="6653720" y="1361872"/>
            <a:ext cx="5157086" cy="5136562"/>
          </a:xfrm>
          <a:prstGeom prst="rect">
            <a:avLst/>
          </a:prstGeom>
        </p:spPr>
        <p:txBody>
          <a:bodyPr/>
          <a:lstStyle>
            <a:lvl1pPr marL="0" indent="0">
              <a:buNone/>
              <a:defRPr b="0" i="0">
                <a:latin typeface="Montserrat" pitchFamily="2" charset="77"/>
              </a:defRPr>
            </a:lvl1pPr>
          </a:lstStyle>
          <a:p>
            <a:pPr lvl="0"/>
            <a:endParaRPr lang="es-419" dirty="0"/>
          </a:p>
        </p:txBody>
      </p:sp>
      <p:sp>
        <p:nvSpPr>
          <p:cNvPr id="9" name="Subtítulo 2">
            <a:extLst>
              <a:ext uri="{FF2B5EF4-FFF2-40B4-BE49-F238E27FC236}">
                <a16:creationId xmlns:a16="http://schemas.microsoft.com/office/drawing/2014/main" id="{E73AE45A-4492-EE6F-0DC4-D32CD74562BF}"/>
              </a:ext>
            </a:extLst>
          </p:cNvPr>
          <p:cNvSpPr>
            <a:spLocks noGrp="1"/>
          </p:cNvSpPr>
          <p:nvPr>
            <p:ph type="subTitle" idx="1"/>
          </p:nvPr>
        </p:nvSpPr>
        <p:spPr>
          <a:xfrm>
            <a:off x="787940" y="1498060"/>
            <a:ext cx="5291847" cy="4863830"/>
          </a:xfrm>
          <a:prstGeom prst="rect">
            <a:avLst/>
          </a:prstGeom>
        </p:spPr>
        <p:txBody>
          <a:bodyPr/>
          <a:lstStyle>
            <a:lvl1pPr marL="0" indent="0" algn="l">
              <a:buNone/>
              <a:defRPr sz="1400">
                <a:solidFill>
                  <a:schemeClr val="bg1"/>
                </a:solidFill>
                <a:latin typeface="Montserrat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419" dirty="0"/>
          </a:p>
        </p:txBody>
      </p:sp>
    </p:spTree>
    <p:extLst>
      <p:ext uri="{BB962C8B-B14F-4D97-AF65-F5344CB8AC3E}">
        <p14:creationId xmlns:p14="http://schemas.microsoft.com/office/powerpoint/2010/main" val="1585342606"/>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 - Tex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A17879-AD90-9128-67E7-8D64287399FC}"/>
              </a:ext>
            </a:extLst>
          </p:cNvPr>
          <p:cNvSpPr>
            <a:spLocks noGrp="1"/>
          </p:cNvSpPr>
          <p:nvPr>
            <p:ph type="ctrTitle" hasCustomPrompt="1"/>
          </p:nvPr>
        </p:nvSpPr>
        <p:spPr>
          <a:xfrm>
            <a:off x="592822" y="335560"/>
            <a:ext cx="6051259" cy="679508"/>
          </a:xfrm>
          <a:prstGeom prst="rect">
            <a:avLst/>
          </a:prstGeom>
        </p:spPr>
        <p:txBody>
          <a:bodyPr lIns="0" rIns="0" anchor="ctr"/>
          <a:lstStyle>
            <a:lvl1pPr algn="l">
              <a:defRPr sz="3000">
                <a:latin typeface="Montserrat ExtraBold" pitchFamily="2" charset="0"/>
              </a:defRPr>
            </a:lvl1pPr>
          </a:lstStyle>
          <a:p>
            <a:r>
              <a:rPr lang="es-ES" dirty="0"/>
              <a:t>Haga clic para modificar el estilo de título del patrón</a:t>
            </a:r>
            <a:endParaRPr lang="es-419" dirty="0"/>
          </a:p>
        </p:txBody>
      </p:sp>
      <p:sp>
        <p:nvSpPr>
          <p:cNvPr id="3" name="Subtítulo 2">
            <a:extLst>
              <a:ext uri="{FF2B5EF4-FFF2-40B4-BE49-F238E27FC236}">
                <a16:creationId xmlns:a16="http://schemas.microsoft.com/office/drawing/2014/main" id="{E73AE45A-4492-EE6F-0DC4-D32CD74562BF}"/>
              </a:ext>
            </a:extLst>
          </p:cNvPr>
          <p:cNvSpPr>
            <a:spLocks noGrp="1"/>
          </p:cNvSpPr>
          <p:nvPr>
            <p:ph type="subTitle" idx="1" hasCustomPrompt="1"/>
          </p:nvPr>
        </p:nvSpPr>
        <p:spPr>
          <a:xfrm>
            <a:off x="601210" y="1412512"/>
            <a:ext cx="6051259" cy="743459"/>
          </a:xfrm>
          <a:prstGeom prst="rect">
            <a:avLst/>
          </a:prstGeom>
        </p:spPr>
        <p:txBody>
          <a:bodyPr lIns="0" rIns="0" anchor="ctr"/>
          <a:lstStyle>
            <a:lvl1pPr marL="0" indent="0" algn="l">
              <a:buNone/>
              <a:defRPr sz="2400" b="0" i="0">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419" dirty="0"/>
          </a:p>
        </p:txBody>
      </p:sp>
      <p:sp>
        <p:nvSpPr>
          <p:cNvPr id="5" name="Marcador de contenido 3">
            <a:extLst>
              <a:ext uri="{FF2B5EF4-FFF2-40B4-BE49-F238E27FC236}">
                <a16:creationId xmlns:a16="http://schemas.microsoft.com/office/drawing/2014/main" id="{0CA5EA57-3821-3C9E-8917-AEDBF85F0448}"/>
              </a:ext>
            </a:extLst>
          </p:cNvPr>
          <p:cNvSpPr>
            <a:spLocks noGrp="1"/>
          </p:cNvSpPr>
          <p:nvPr>
            <p:ph sz="half" idx="2"/>
          </p:nvPr>
        </p:nvSpPr>
        <p:spPr>
          <a:xfrm>
            <a:off x="613286" y="2463129"/>
            <a:ext cx="6022406" cy="3996393"/>
          </a:xfrm>
          <a:prstGeom prst="rect">
            <a:avLst/>
          </a:prstGeom>
        </p:spPr>
        <p:txBody>
          <a:bodyPr/>
          <a:lstStyle>
            <a:lvl1pPr>
              <a:defRPr b="0" i="0">
                <a:latin typeface="Montserrat" pitchFamily="2" charset="77"/>
              </a:defRPr>
            </a:lvl1pPr>
            <a:lvl2pPr>
              <a:defRPr b="0" i="0">
                <a:latin typeface="Montserrat" pitchFamily="2" charset="77"/>
              </a:defRPr>
            </a:lvl2pPr>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419" dirty="0"/>
          </a:p>
        </p:txBody>
      </p:sp>
    </p:spTree>
    <p:extLst>
      <p:ext uri="{BB962C8B-B14F-4D97-AF65-F5344CB8AC3E}">
        <p14:creationId xmlns:p14="http://schemas.microsoft.com/office/powerpoint/2010/main" val="287668119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CBC9D1-A9D0-78E6-62F9-C9CE2BCDC8D1}"/>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6014F059-D8DB-FEDD-0E0C-51B83C8CCF5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AFB08492-1838-9694-580F-6998489C76D1}"/>
              </a:ext>
            </a:extLst>
          </p:cNvPr>
          <p:cNvSpPr>
            <a:spLocks noGrp="1"/>
          </p:cNvSpPr>
          <p:nvPr>
            <p:ph type="dt" sz="half" idx="10"/>
          </p:nvPr>
        </p:nvSpPr>
        <p:spPr>
          <a:xfrm>
            <a:off x="838200" y="6356350"/>
            <a:ext cx="2743200" cy="365125"/>
          </a:xfrm>
          <a:prstGeom prst="rect">
            <a:avLst/>
          </a:prstGeom>
        </p:spPr>
        <p:txBody>
          <a:bodyPr/>
          <a:lstStyle/>
          <a:p>
            <a:fld id="{82B723D1-FAFE-43D5-B3D1-794548799915}" type="datetimeFigureOut">
              <a:rPr lang="es-419" smtClean="0"/>
              <a:t>3/7/2025</a:t>
            </a:fld>
            <a:endParaRPr lang="es-419"/>
          </a:p>
        </p:txBody>
      </p:sp>
      <p:sp>
        <p:nvSpPr>
          <p:cNvPr id="5" name="Marcador de pie de página 4">
            <a:extLst>
              <a:ext uri="{FF2B5EF4-FFF2-40B4-BE49-F238E27FC236}">
                <a16:creationId xmlns:a16="http://schemas.microsoft.com/office/drawing/2014/main" id="{628A7045-C7D6-F8F9-83E8-A0C598120C79}"/>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6" name="Marcador de número de diapositiva 5">
            <a:extLst>
              <a:ext uri="{FF2B5EF4-FFF2-40B4-BE49-F238E27FC236}">
                <a16:creationId xmlns:a16="http://schemas.microsoft.com/office/drawing/2014/main" id="{5BF11776-3FA6-2414-8AE3-109A49567FEA}"/>
              </a:ext>
            </a:extLst>
          </p:cNvPr>
          <p:cNvSpPr>
            <a:spLocks noGrp="1"/>
          </p:cNvSpPr>
          <p:nvPr>
            <p:ph type="sldNum" sz="quarter" idx="12"/>
          </p:nvPr>
        </p:nvSpPr>
        <p:spPr/>
        <p:txBody>
          <a:bodyPr/>
          <a:lstStyle/>
          <a:p>
            <a:fld id="{71C1FE47-C3A2-46BA-AF1A-0031EA7851D5}" type="slidenum">
              <a:rPr lang="es-AR" smtClean="0"/>
              <a:pPr/>
              <a:t>‹Nº›</a:t>
            </a:fld>
            <a:endParaRPr lang="es-AR"/>
          </a:p>
        </p:txBody>
      </p:sp>
    </p:spTree>
    <p:extLst>
      <p:ext uri="{BB962C8B-B14F-4D97-AF65-F5344CB8AC3E}">
        <p14:creationId xmlns:p14="http://schemas.microsoft.com/office/powerpoint/2010/main" val="2341522566"/>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ide - Texto - Imagen Horizontal">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014F059-D8DB-FEDD-0E0C-51B83C8CCF57}"/>
              </a:ext>
            </a:extLst>
          </p:cNvPr>
          <p:cNvSpPr>
            <a:spLocks noGrp="1"/>
          </p:cNvSpPr>
          <p:nvPr>
            <p:ph idx="1"/>
          </p:nvPr>
        </p:nvSpPr>
        <p:spPr>
          <a:xfrm>
            <a:off x="611696" y="2466363"/>
            <a:ext cx="11141279" cy="3833769"/>
          </a:xfrm>
          <a:prstGeom prst="rect">
            <a:avLst/>
          </a:prstGeom>
        </p:spPr>
        <p:txBody>
          <a:bodyPr/>
          <a:lstStyle>
            <a:lvl1pPr>
              <a:defRPr b="0" i="0">
                <a:latin typeface="Montserrat" pitchFamily="2" charset="77"/>
              </a:defRPr>
            </a:lvl1pPr>
            <a:lvl2pPr>
              <a:defRPr b="0" i="0">
                <a:latin typeface="Montserrat" pitchFamily="2" charset="77"/>
              </a:defRPr>
            </a:lvl2pPr>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419" dirty="0"/>
          </a:p>
        </p:txBody>
      </p:sp>
      <p:sp>
        <p:nvSpPr>
          <p:cNvPr id="2" name="Título 1">
            <a:extLst>
              <a:ext uri="{FF2B5EF4-FFF2-40B4-BE49-F238E27FC236}">
                <a16:creationId xmlns:a16="http://schemas.microsoft.com/office/drawing/2014/main" id="{6D3D6D00-32DB-AD1C-61F9-8356F3FD5680}"/>
              </a:ext>
            </a:extLst>
          </p:cNvPr>
          <p:cNvSpPr>
            <a:spLocks noGrp="1"/>
          </p:cNvSpPr>
          <p:nvPr>
            <p:ph type="ctrTitle" hasCustomPrompt="1"/>
          </p:nvPr>
        </p:nvSpPr>
        <p:spPr>
          <a:xfrm>
            <a:off x="592822" y="335560"/>
            <a:ext cx="6051259" cy="679508"/>
          </a:xfrm>
          <a:prstGeom prst="rect">
            <a:avLst/>
          </a:prstGeom>
        </p:spPr>
        <p:txBody>
          <a:bodyPr lIns="0" rIns="0" anchor="ctr"/>
          <a:lstStyle>
            <a:lvl1pPr algn="l">
              <a:defRPr sz="3000">
                <a:latin typeface="Montserrat ExtraBold" pitchFamily="2" charset="0"/>
              </a:defRPr>
            </a:lvl1pPr>
          </a:lstStyle>
          <a:p>
            <a:r>
              <a:rPr lang="es-ES" dirty="0"/>
              <a:t>Haga clic para modificar el estilo de título del patrón</a:t>
            </a:r>
            <a:endParaRPr lang="es-419" dirty="0"/>
          </a:p>
        </p:txBody>
      </p:sp>
      <p:sp>
        <p:nvSpPr>
          <p:cNvPr id="4" name="Subtítulo 2">
            <a:extLst>
              <a:ext uri="{FF2B5EF4-FFF2-40B4-BE49-F238E27FC236}">
                <a16:creationId xmlns:a16="http://schemas.microsoft.com/office/drawing/2014/main" id="{60CCB70F-4D22-4E14-AC7A-7C86A127DF0A}"/>
              </a:ext>
            </a:extLst>
          </p:cNvPr>
          <p:cNvSpPr>
            <a:spLocks noGrp="1"/>
          </p:cNvSpPr>
          <p:nvPr>
            <p:ph type="subTitle" idx="10" hasCustomPrompt="1"/>
          </p:nvPr>
        </p:nvSpPr>
        <p:spPr>
          <a:xfrm>
            <a:off x="601210" y="1412512"/>
            <a:ext cx="6051259" cy="743459"/>
          </a:xfrm>
          <a:prstGeom prst="rect">
            <a:avLst/>
          </a:prstGeom>
        </p:spPr>
        <p:txBody>
          <a:bodyPr lIns="0" rIns="0" anchor="ctr"/>
          <a:lstStyle>
            <a:lvl1pPr marL="0" indent="0" algn="l">
              <a:buNone/>
              <a:defRPr sz="2400" b="0" i="0">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419" dirty="0"/>
          </a:p>
        </p:txBody>
      </p:sp>
    </p:spTree>
    <p:extLst>
      <p:ext uri="{BB962C8B-B14F-4D97-AF65-F5344CB8AC3E}">
        <p14:creationId xmlns:p14="http://schemas.microsoft.com/office/powerpoint/2010/main" val="1331211808"/>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 - 2 Recuadros">
    <p:spTree>
      <p:nvGrpSpPr>
        <p:cNvPr id="1" name=""/>
        <p:cNvGrpSpPr/>
        <p:nvPr/>
      </p:nvGrpSpPr>
      <p:grpSpPr>
        <a:xfrm>
          <a:off x="0" y="0"/>
          <a:ext cx="0" cy="0"/>
          <a:chOff x="0" y="0"/>
          <a:chExt cx="0" cy="0"/>
        </a:xfrm>
      </p:grpSpPr>
      <p:sp>
        <p:nvSpPr>
          <p:cNvPr id="10" name="Marcador de contenido 3">
            <a:extLst>
              <a:ext uri="{FF2B5EF4-FFF2-40B4-BE49-F238E27FC236}">
                <a16:creationId xmlns:a16="http://schemas.microsoft.com/office/drawing/2014/main" id="{0CA5EA57-3821-3C9E-8917-AEDBF85F0448}"/>
              </a:ext>
            </a:extLst>
          </p:cNvPr>
          <p:cNvSpPr>
            <a:spLocks noGrp="1"/>
          </p:cNvSpPr>
          <p:nvPr>
            <p:ph sz="half" idx="2"/>
          </p:nvPr>
        </p:nvSpPr>
        <p:spPr>
          <a:xfrm>
            <a:off x="613285" y="2463129"/>
            <a:ext cx="5317731" cy="3996393"/>
          </a:xfrm>
          <a:prstGeom prst="rect">
            <a:avLst/>
          </a:prstGeom>
        </p:spPr>
        <p:txBody>
          <a:bodyPr/>
          <a:lstStyle>
            <a:lvl1pPr>
              <a:defRPr b="0" i="0">
                <a:latin typeface="Montserrat" pitchFamily="2" charset="77"/>
              </a:defRPr>
            </a:lvl1pPr>
            <a:lvl2pPr>
              <a:defRPr b="0" i="0">
                <a:latin typeface="Montserrat" pitchFamily="2" charset="77"/>
              </a:defRPr>
            </a:lvl2pPr>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11" name="Marcador de contenido 3">
            <a:extLst>
              <a:ext uri="{FF2B5EF4-FFF2-40B4-BE49-F238E27FC236}">
                <a16:creationId xmlns:a16="http://schemas.microsoft.com/office/drawing/2014/main" id="{0CA5EA57-3821-3C9E-8917-AEDBF85F0448}"/>
              </a:ext>
            </a:extLst>
          </p:cNvPr>
          <p:cNvSpPr>
            <a:spLocks noGrp="1"/>
          </p:cNvSpPr>
          <p:nvPr>
            <p:ph sz="half" idx="10"/>
          </p:nvPr>
        </p:nvSpPr>
        <p:spPr>
          <a:xfrm>
            <a:off x="6344363" y="2481305"/>
            <a:ext cx="5317731" cy="3996393"/>
          </a:xfrm>
          <a:prstGeom prst="rect">
            <a:avLst/>
          </a:prstGeom>
        </p:spPr>
        <p:txBody>
          <a:bodyPr/>
          <a:lstStyle>
            <a:lvl1pPr>
              <a:defRPr b="0" i="0">
                <a:latin typeface="Montserrat" pitchFamily="2" charset="77"/>
              </a:defRPr>
            </a:lvl1pPr>
            <a:lvl2pPr>
              <a:defRPr b="0" i="0">
                <a:latin typeface="Montserrat" pitchFamily="2" charset="77"/>
              </a:defRPr>
            </a:lvl2pPr>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2" name="Título 1">
            <a:extLst>
              <a:ext uri="{FF2B5EF4-FFF2-40B4-BE49-F238E27FC236}">
                <a16:creationId xmlns:a16="http://schemas.microsoft.com/office/drawing/2014/main" id="{03F9ACC9-D4BA-0321-65AC-05F4F12E1528}"/>
              </a:ext>
            </a:extLst>
          </p:cNvPr>
          <p:cNvSpPr>
            <a:spLocks noGrp="1"/>
          </p:cNvSpPr>
          <p:nvPr>
            <p:ph type="ctrTitle" hasCustomPrompt="1"/>
          </p:nvPr>
        </p:nvSpPr>
        <p:spPr>
          <a:xfrm>
            <a:off x="592822" y="335560"/>
            <a:ext cx="6051259" cy="679508"/>
          </a:xfrm>
          <a:prstGeom prst="rect">
            <a:avLst/>
          </a:prstGeom>
        </p:spPr>
        <p:txBody>
          <a:bodyPr lIns="0" rIns="0" anchor="ctr"/>
          <a:lstStyle>
            <a:lvl1pPr algn="l">
              <a:defRPr sz="3000">
                <a:latin typeface="Montserrat ExtraBold" pitchFamily="2" charset="0"/>
              </a:defRPr>
            </a:lvl1pPr>
          </a:lstStyle>
          <a:p>
            <a:r>
              <a:rPr lang="es-ES" dirty="0"/>
              <a:t>Haga clic para modificar el estilo de título del patrón</a:t>
            </a:r>
            <a:endParaRPr lang="es-419" dirty="0"/>
          </a:p>
        </p:txBody>
      </p:sp>
      <p:sp>
        <p:nvSpPr>
          <p:cNvPr id="3" name="Subtítulo 2">
            <a:extLst>
              <a:ext uri="{FF2B5EF4-FFF2-40B4-BE49-F238E27FC236}">
                <a16:creationId xmlns:a16="http://schemas.microsoft.com/office/drawing/2014/main" id="{F794AE48-699B-BA05-95D6-D61A9850DF9A}"/>
              </a:ext>
            </a:extLst>
          </p:cNvPr>
          <p:cNvSpPr>
            <a:spLocks noGrp="1"/>
          </p:cNvSpPr>
          <p:nvPr>
            <p:ph type="subTitle" idx="1" hasCustomPrompt="1"/>
          </p:nvPr>
        </p:nvSpPr>
        <p:spPr>
          <a:xfrm>
            <a:off x="601210" y="1412512"/>
            <a:ext cx="6051259" cy="743459"/>
          </a:xfrm>
          <a:prstGeom prst="rect">
            <a:avLst/>
          </a:prstGeom>
        </p:spPr>
        <p:txBody>
          <a:bodyPr lIns="0" rIns="0" anchor="ctr"/>
          <a:lstStyle>
            <a:lvl1pPr marL="0" indent="0" algn="l">
              <a:buNone/>
              <a:defRPr sz="2400" b="0" i="0">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419" dirty="0"/>
          </a:p>
        </p:txBody>
      </p:sp>
    </p:spTree>
    <p:extLst>
      <p:ext uri="{BB962C8B-B14F-4D97-AF65-F5344CB8AC3E}">
        <p14:creationId xmlns:p14="http://schemas.microsoft.com/office/powerpoint/2010/main" val="2686664955"/>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lide - 3 Gráficos">
    <p:spTree>
      <p:nvGrpSpPr>
        <p:cNvPr id="1" name=""/>
        <p:cNvGrpSpPr/>
        <p:nvPr/>
      </p:nvGrpSpPr>
      <p:grpSpPr>
        <a:xfrm>
          <a:off x="0" y="0"/>
          <a:ext cx="0" cy="0"/>
          <a:chOff x="0" y="0"/>
          <a:chExt cx="0" cy="0"/>
        </a:xfrm>
      </p:grpSpPr>
      <p:sp>
        <p:nvSpPr>
          <p:cNvPr id="5" name="4 Marcador de gráfico"/>
          <p:cNvSpPr>
            <a:spLocks noGrp="1"/>
          </p:cNvSpPr>
          <p:nvPr>
            <p:ph type="chart" sz="quarter" idx="10"/>
          </p:nvPr>
        </p:nvSpPr>
        <p:spPr>
          <a:xfrm>
            <a:off x="641351" y="1474923"/>
            <a:ext cx="3269168" cy="5000625"/>
          </a:xfrm>
          <a:prstGeom prst="rect">
            <a:avLst/>
          </a:prstGeom>
        </p:spPr>
        <p:txBody>
          <a:bodyPr/>
          <a:lstStyle>
            <a:lvl1pPr>
              <a:defRPr b="0" i="0">
                <a:latin typeface="Montserrat" pitchFamily="2" charset="77"/>
              </a:defRPr>
            </a:lvl1pPr>
          </a:lstStyle>
          <a:p>
            <a:endParaRPr lang="es-AR"/>
          </a:p>
        </p:txBody>
      </p:sp>
      <p:sp>
        <p:nvSpPr>
          <p:cNvPr id="6" name="4 Marcador de gráfico"/>
          <p:cNvSpPr>
            <a:spLocks noGrp="1"/>
          </p:cNvSpPr>
          <p:nvPr>
            <p:ph type="chart" sz="quarter" idx="11"/>
          </p:nvPr>
        </p:nvSpPr>
        <p:spPr>
          <a:xfrm>
            <a:off x="4504853" y="1474923"/>
            <a:ext cx="3269168" cy="5000625"/>
          </a:xfrm>
          <a:prstGeom prst="rect">
            <a:avLst/>
          </a:prstGeom>
        </p:spPr>
        <p:txBody>
          <a:bodyPr/>
          <a:lstStyle>
            <a:lvl1pPr>
              <a:defRPr b="0" i="0">
                <a:latin typeface="Montserrat" pitchFamily="2" charset="77"/>
              </a:defRPr>
            </a:lvl1pPr>
          </a:lstStyle>
          <a:p>
            <a:endParaRPr lang="es-AR"/>
          </a:p>
        </p:txBody>
      </p:sp>
      <p:sp>
        <p:nvSpPr>
          <p:cNvPr id="8" name="4 Marcador de gráfico"/>
          <p:cNvSpPr>
            <a:spLocks noGrp="1"/>
          </p:cNvSpPr>
          <p:nvPr>
            <p:ph type="chart" sz="quarter" idx="12"/>
          </p:nvPr>
        </p:nvSpPr>
        <p:spPr>
          <a:xfrm>
            <a:off x="8368355" y="1474923"/>
            <a:ext cx="3269168" cy="5000625"/>
          </a:xfrm>
          <a:prstGeom prst="rect">
            <a:avLst/>
          </a:prstGeom>
        </p:spPr>
        <p:txBody>
          <a:bodyPr/>
          <a:lstStyle>
            <a:lvl1pPr>
              <a:defRPr b="0" i="0">
                <a:latin typeface="Montserrat" pitchFamily="2" charset="77"/>
              </a:defRPr>
            </a:lvl1pPr>
          </a:lstStyle>
          <a:p>
            <a:endParaRPr lang="es-AR"/>
          </a:p>
        </p:txBody>
      </p:sp>
      <p:sp>
        <p:nvSpPr>
          <p:cNvPr id="2" name="Título 1">
            <a:extLst>
              <a:ext uri="{FF2B5EF4-FFF2-40B4-BE49-F238E27FC236}">
                <a16:creationId xmlns:a16="http://schemas.microsoft.com/office/drawing/2014/main" id="{5D35BD96-FC3C-EE5E-532F-A80BE3897367}"/>
              </a:ext>
            </a:extLst>
          </p:cNvPr>
          <p:cNvSpPr>
            <a:spLocks noGrp="1"/>
          </p:cNvSpPr>
          <p:nvPr>
            <p:ph type="ctrTitle" hasCustomPrompt="1"/>
          </p:nvPr>
        </p:nvSpPr>
        <p:spPr>
          <a:xfrm>
            <a:off x="592822" y="335560"/>
            <a:ext cx="6051259" cy="679508"/>
          </a:xfrm>
          <a:prstGeom prst="rect">
            <a:avLst/>
          </a:prstGeom>
        </p:spPr>
        <p:txBody>
          <a:bodyPr lIns="0" rIns="0" anchor="ctr"/>
          <a:lstStyle>
            <a:lvl1pPr algn="l">
              <a:defRPr sz="3000">
                <a:latin typeface="Montserrat ExtraBold" pitchFamily="2" charset="0"/>
              </a:defRPr>
            </a:lvl1pPr>
          </a:lstStyle>
          <a:p>
            <a:r>
              <a:rPr lang="es-ES" dirty="0"/>
              <a:t>Haga clic para modificar el estilo de título del patrón</a:t>
            </a:r>
            <a:endParaRPr lang="es-419" dirty="0"/>
          </a:p>
        </p:txBody>
      </p:sp>
    </p:spTree>
    <p:extLst>
      <p:ext uri="{BB962C8B-B14F-4D97-AF65-F5344CB8AC3E}">
        <p14:creationId xmlns:p14="http://schemas.microsoft.com/office/powerpoint/2010/main" val="2198421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lide - Texto - Gráfico">
    <p:spTree>
      <p:nvGrpSpPr>
        <p:cNvPr id="1" name=""/>
        <p:cNvGrpSpPr/>
        <p:nvPr/>
      </p:nvGrpSpPr>
      <p:grpSpPr>
        <a:xfrm>
          <a:off x="0" y="0"/>
          <a:ext cx="0" cy="0"/>
          <a:chOff x="0" y="0"/>
          <a:chExt cx="0" cy="0"/>
        </a:xfrm>
      </p:grpSpPr>
      <p:sp>
        <p:nvSpPr>
          <p:cNvPr id="8" name="4 Marcador de gráfico"/>
          <p:cNvSpPr>
            <a:spLocks noGrp="1"/>
          </p:cNvSpPr>
          <p:nvPr>
            <p:ph type="chart" sz="quarter" idx="12"/>
          </p:nvPr>
        </p:nvSpPr>
        <p:spPr>
          <a:xfrm>
            <a:off x="8368355" y="1474923"/>
            <a:ext cx="3269168" cy="5000625"/>
          </a:xfrm>
          <a:prstGeom prst="rect">
            <a:avLst/>
          </a:prstGeom>
        </p:spPr>
        <p:txBody>
          <a:bodyPr/>
          <a:lstStyle>
            <a:lvl1pPr>
              <a:defRPr b="0" i="0">
                <a:latin typeface="Montserrat" pitchFamily="2" charset="77"/>
              </a:defRPr>
            </a:lvl1pPr>
          </a:lstStyle>
          <a:p>
            <a:endParaRPr lang="es-AR"/>
          </a:p>
        </p:txBody>
      </p:sp>
      <p:sp>
        <p:nvSpPr>
          <p:cNvPr id="4" name="3 Marcador de texto"/>
          <p:cNvSpPr>
            <a:spLocks noGrp="1"/>
          </p:cNvSpPr>
          <p:nvPr>
            <p:ph type="body" sz="quarter" idx="13"/>
          </p:nvPr>
        </p:nvSpPr>
        <p:spPr>
          <a:xfrm>
            <a:off x="631825" y="1477964"/>
            <a:ext cx="7490771" cy="5010386"/>
          </a:xfrm>
          <a:prstGeom prst="rect">
            <a:avLst/>
          </a:prstGeom>
        </p:spPr>
        <p:txBody>
          <a:bodyPr/>
          <a:lstStyle>
            <a:lvl1pPr>
              <a:defRPr b="0" i="0">
                <a:latin typeface="Montserrat" pitchFamily="2" charset="77"/>
              </a:defRPr>
            </a:lvl1pPr>
            <a:lvl2pPr>
              <a:defRPr b="0" i="0">
                <a:latin typeface="Montserrat" pitchFamily="2" charset="77"/>
              </a:defRPr>
            </a:lvl2pPr>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AR" dirty="0"/>
          </a:p>
        </p:txBody>
      </p:sp>
      <p:sp>
        <p:nvSpPr>
          <p:cNvPr id="2" name="Título 1">
            <a:extLst>
              <a:ext uri="{FF2B5EF4-FFF2-40B4-BE49-F238E27FC236}">
                <a16:creationId xmlns:a16="http://schemas.microsoft.com/office/drawing/2014/main" id="{694AFBD4-31A1-3122-DD45-A19EEED02552}"/>
              </a:ext>
            </a:extLst>
          </p:cNvPr>
          <p:cNvSpPr>
            <a:spLocks noGrp="1"/>
          </p:cNvSpPr>
          <p:nvPr>
            <p:ph type="ctrTitle" hasCustomPrompt="1"/>
          </p:nvPr>
        </p:nvSpPr>
        <p:spPr>
          <a:xfrm>
            <a:off x="592822" y="335560"/>
            <a:ext cx="6051259" cy="679508"/>
          </a:xfrm>
          <a:prstGeom prst="rect">
            <a:avLst/>
          </a:prstGeom>
        </p:spPr>
        <p:txBody>
          <a:bodyPr lIns="0" rIns="0" anchor="ctr"/>
          <a:lstStyle>
            <a:lvl1pPr algn="l">
              <a:defRPr sz="3000">
                <a:latin typeface="Montserrat ExtraBold" pitchFamily="2" charset="0"/>
              </a:defRPr>
            </a:lvl1pPr>
          </a:lstStyle>
          <a:p>
            <a:r>
              <a:rPr lang="es-ES" dirty="0"/>
              <a:t>Haga clic para modificar el estilo de título del patrón</a:t>
            </a:r>
            <a:endParaRPr lang="es-419" dirty="0"/>
          </a:p>
        </p:txBody>
      </p:sp>
    </p:spTree>
    <p:extLst>
      <p:ext uri="{BB962C8B-B14F-4D97-AF65-F5344CB8AC3E}">
        <p14:creationId xmlns:p14="http://schemas.microsoft.com/office/powerpoint/2010/main" val="23103914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lide - Tabla - Gráfico">
    <p:spTree>
      <p:nvGrpSpPr>
        <p:cNvPr id="1" name=""/>
        <p:cNvGrpSpPr/>
        <p:nvPr/>
      </p:nvGrpSpPr>
      <p:grpSpPr>
        <a:xfrm>
          <a:off x="0" y="0"/>
          <a:ext cx="0" cy="0"/>
          <a:chOff x="0" y="0"/>
          <a:chExt cx="0" cy="0"/>
        </a:xfrm>
      </p:grpSpPr>
      <p:sp>
        <p:nvSpPr>
          <p:cNvPr id="5" name="4 Marcador de tabla"/>
          <p:cNvSpPr>
            <a:spLocks noGrp="1"/>
          </p:cNvSpPr>
          <p:nvPr>
            <p:ph type="tbl" sz="quarter" idx="10"/>
          </p:nvPr>
        </p:nvSpPr>
        <p:spPr>
          <a:xfrm>
            <a:off x="593725" y="1654175"/>
            <a:ext cx="7898522" cy="4756150"/>
          </a:xfrm>
          <a:prstGeom prst="rect">
            <a:avLst/>
          </a:prstGeom>
        </p:spPr>
        <p:txBody>
          <a:bodyPr/>
          <a:lstStyle>
            <a:lvl1pPr>
              <a:defRPr b="0" i="0">
                <a:latin typeface="Montserrat" pitchFamily="2" charset="77"/>
              </a:defRPr>
            </a:lvl1pPr>
          </a:lstStyle>
          <a:p>
            <a:endParaRPr lang="es-AR"/>
          </a:p>
        </p:txBody>
      </p:sp>
      <p:sp>
        <p:nvSpPr>
          <p:cNvPr id="7" name="6 Marcador de gráfico"/>
          <p:cNvSpPr>
            <a:spLocks noGrp="1"/>
          </p:cNvSpPr>
          <p:nvPr>
            <p:ph type="chart" sz="quarter" idx="11"/>
          </p:nvPr>
        </p:nvSpPr>
        <p:spPr>
          <a:xfrm>
            <a:off x="8735438" y="1653702"/>
            <a:ext cx="2947954" cy="4747098"/>
          </a:xfrm>
          <a:prstGeom prst="rect">
            <a:avLst/>
          </a:prstGeom>
        </p:spPr>
        <p:txBody>
          <a:bodyPr/>
          <a:lstStyle>
            <a:lvl1pPr>
              <a:defRPr b="0" i="0">
                <a:latin typeface="Montserrat" pitchFamily="2" charset="77"/>
              </a:defRPr>
            </a:lvl1pPr>
          </a:lstStyle>
          <a:p>
            <a:endParaRPr lang="es-AR"/>
          </a:p>
        </p:txBody>
      </p:sp>
      <p:sp>
        <p:nvSpPr>
          <p:cNvPr id="2" name="Título 1">
            <a:extLst>
              <a:ext uri="{FF2B5EF4-FFF2-40B4-BE49-F238E27FC236}">
                <a16:creationId xmlns:a16="http://schemas.microsoft.com/office/drawing/2014/main" id="{294A4F59-5CFA-6E76-81DE-4DC60041FFA7}"/>
              </a:ext>
            </a:extLst>
          </p:cNvPr>
          <p:cNvSpPr>
            <a:spLocks noGrp="1"/>
          </p:cNvSpPr>
          <p:nvPr>
            <p:ph type="ctrTitle" hasCustomPrompt="1"/>
          </p:nvPr>
        </p:nvSpPr>
        <p:spPr>
          <a:xfrm>
            <a:off x="592822" y="335560"/>
            <a:ext cx="6051259" cy="679508"/>
          </a:xfrm>
          <a:prstGeom prst="rect">
            <a:avLst/>
          </a:prstGeom>
        </p:spPr>
        <p:txBody>
          <a:bodyPr lIns="0" rIns="0" anchor="ctr"/>
          <a:lstStyle>
            <a:lvl1pPr algn="l">
              <a:defRPr sz="3000">
                <a:latin typeface="Montserrat ExtraBold" pitchFamily="2" charset="0"/>
              </a:defRPr>
            </a:lvl1pPr>
          </a:lstStyle>
          <a:p>
            <a:r>
              <a:rPr lang="es-ES" dirty="0"/>
              <a:t>Haga clic para modificar el estilo de título del patrón</a:t>
            </a:r>
            <a:endParaRPr lang="es-419" dirty="0"/>
          </a:p>
        </p:txBody>
      </p:sp>
    </p:spTree>
    <p:extLst>
      <p:ext uri="{BB962C8B-B14F-4D97-AF65-F5344CB8AC3E}">
        <p14:creationId xmlns:p14="http://schemas.microsoft.com/office/powerpoint/2010/main" val="936135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lide - 3 Columnas">
    <p:spTree>
      <p:nvGrpSpPr>
        <p:cNvPr id="1" name=""/>
        <p:cNvGrpSpPr/>
        <p:nvPr/>
      </p:nvGrpSpPr>
      <p:grpSpPr>
        <a:xfrm>
          <a:off x="0" y="0"/>
          <a:ext cx="0" cy="0"/>
          <a:chOff x="0" y="0"/>
          <a:chExt cx="0" cy="0"/>
        </a:xfrm>
      </p:grpSpPr>
      <p:sp>
        <p:nvSpPr>
          <p:cNvPr id="13" name="12 Marcador de texto"/>
          <p:cNvSpPr>
            <a:spLocks noGrp="1"/>
          </p:cNvSpPr>
          <p:nvPr>
            <p:ph type="body" sz="quarter" idx="10"/>
          </p:nvPr>
        </p:nvSpPr>
        <p:spPr>
          <a:xfrm>
            <a:off x="671513" y="1644650"/>
            <a:ext cx="2801937" cy="4843463"/>
          </a:xfrm>
          <a:prstGeom prst="rect">
            <a:avLst/>
          </a:prstGeom>
        </p:spPr>
        <p:txBody>
          <a:bodyPr/>
          <a:lstStyle>
            <a:lvl1pPr>
              <a:defRPr b="0" i="0">
                <a:latin typeface="Montserrat" pitchFamily="2" charset="77"/>
              </a:defRPr>
            </a:lvl1pPr>
            <a:lvl2pPr>
              <a:defRPr b="0" i="0">
                <a:latin typeface="Montserrat" pitchFamily="2" charset="77"/>
              </a:defRPr>
            </a:lvl2pPr>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AR" dirty="0"/>
          </a:p>
        </p:txBody>
      </p:sp>
      <p:sp>
        <p:nvSpPr>
          <p:cNvPr id="14" name="12 Marcador de texto"/>
          <p:cNvSpPr>
            <a:spLocks noGrp="1"/>
          </p:cNvSpPr>
          <p:nvPr>
            <p:ph type="body" sz="quarter" idx="11"/>
          </p:nvPr>
        </p:nvSpPr>
        <p:spPr>
          <a:xfrm>
            <a:off x="3820033" y="1621952"/>
            <a:ext cx="2801937" cy="4843463"/>
          </a:xfrm>
          <a:prstGeom prst="rect">
            <a:avLst/>
          </a:prstGeom>
        </p:spPr>
        <p:txBody>
          <a:bodyPr/>
          <a:lstStyle>
            <a:lvl1pPr>
              <a:defRPr b="0" i="0">
                <a:latin typeface="Montserrat" pitchFamily="2" charset="77"/>
              </a:defRPr>
            </a:lvl1pPr>
            <a:lvl2pPr>
              <a:defRPr b="0" i="0">
                <a:latin typeface="Montserrat" pitchFamily="2" charset="77"/>
              </a:defRPr>
            </a:lvl2pPr>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15" name="12 Marcador de texto"/>
          <p:cNvSpPr>
            <a:spLocks noGrp="1"/>
          </p:cNvSpPr>
          <p:nvPr>
            <p:ph type="body" sz="quarter" idx="12"/>
          </p:nvPr>
        </p:nvSpPr>
        <p:spPr>
          <a:xfrm>
            <a:off x="6981522" y="1631680"/>
            <a:ext cx="2801937" cy="4843463"/>
          </a:xfrm>
          <a:prstGeom prst="rect">
            <a:avLst/>
          </a:prstGeom>
        </p:spPr>
        <p:txBody>
          <a:bodyPr/>
          <a:lstStyle>
            <a:lvl1pPr>
              <a:defRPr b="0" i="0">
                <a:latin typeface="Montserrat" pitchFamily="2" charset="77"/>
              </a:defRPr>
            </a:lvl1pPr>
            <a:lvl2pPr>
              <a:defRPr b="0" i="0">
                <a:latin typeface="Montserrat" pitchFamily="2" charset="77"/>
              </a:defRPr>
            </a:lvl2pPr>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2" name="Título 1">
            <a:extLst>
              <a:ext uri="{FF2B5EF4-FFF2-40B4-BE49-F238E27FC236}">
                <a16:creationId xmlns:a16="http://schemas.microsoft.com/office/drawing/2014/main" id="{FEB4FF2B-F158-83BE-097C-0E197F9E2ED6}"/>
              </a:ext>
            </a:extLst>
          </p:cNvPr>
          <p:cNvSpPr>
            <a:spLocks noGrp="1"/>
          </p:cNvSpPr>
          <p:nvPr>
            <p:ph type="ctrTitle" hasCustomPrompt="1"/>
          </p:nvPr>
        </p:nvSpPr>
        <p:spPr>
          <a:xfrm>
            <a:off x="592822" y="335560"/>
            <a:ext cx="6051259" cy="679508"/>
          </a:xfrm>
          <a:prstGeom prst="rect">
            <a:avLst/>
          </a:prstGeom>
        </p:spPr>
        <p:txBody>
          <a:bodyPr lIns="0" rIns="0" anchor="ctr"/>
          <a:lstStyle>
            <a:lvl1pPr algn="l">
              <a:defRPr sz="3000">
                <a:latin typeface="Montserrat ExtraBold" pitchFamily="2" charset="0"/>
              </a:defRPr>
            </a:lvl1pPr>
          </a:lstStyle>
          <a:p>
            <a:r>
              <a:rPr lang="es-ES" dirty="0"/>
              <a:t>Haga clic para modificar el estilo de título del patrón</a:t>
            </a:r>
            <a:endParaRPr lang="es-419" dirty="0"/>
          </a:p>
        </p:txBody>
      </p:sp>
    </p:spTree>
    <p:extLst>
      <p:ext uri="{BB962C8B-B14F-4D97-AF65-F5344CB8AC3E}">
        <p14:creationId xmlns:p14="http://schemas.microsoft.com/office/powerpoint/2010/main" val="34806829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oducto Celeste">
    <p:bg>
      <p:bgPr>
        <a:solidFill>
          <a:srgbClr val="6DACDF"/>
        </a:solidFill>
        <a:effectLst/>
      </p:bgPr>
    </p:bg>
    <p:spTree>
      <p:nvGrpSpPr>
        <p:cNvPr id="1" name=""/>
        <p:cNvGrpSpPr/>
        <p:nvPr/>
      </p:nvGrpSpPr>
      <p:grpSpPr>
        <a:xfrm>
          <a:off x="0" y="0"/>
          <a:ext cx="0" cy="0"/>
          <a:chOff x="0" y="0"/>
          <a:chExt cx="0" cy="0"/>
        </a:xfrm>
      </p:grpSpPr>
      <p:sp>
        <p:nvSpPr>
          <p:cNvPr id="3" name="Marcador de texto 6">
            <a:extLst>
              <a:ext uri="{FF2B5EF4-FFF2-40B4-BE49-F238E27FC236}">
                <a16:creationId xmlns:a16="http://schemas.microsoft.com/office/drawing/2014/main" id="{60BC6A48-76BF-57CC-DFD7-BAFB8C907529}"/>
              </a:ext>
            </a:extLst>
          </p:cNvPr>
          <p:cNvSpPr txBox="1">
            <a:spLocks/>
          </p:cNvSpPr>
          <p:nvPr/>
        </p:nvSpPr>
        <p:spPr>
          <a:xfrm>
            <a:off x="2959530" y="6380883"/>
            <a:ext cx="915836" cy="170556"/>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EMPRESAS</a:t>
            </a:r>
            <a:endParaRPr lang="es-AR" sz="1100" b="0" dirty="0"/>
          </a:p>
        </p:txBody>
      </p:sp>
      <p:sp>
        <p:nvSpPr>
          <p:cNvPr id="10" name="Marcador de texto 6">
            <a:extLst>
              <a:ext uri="{FF2B5EF4-FFF2-40B4-BE49-F238E27FC236}">
                <a16:creationId xmlns:a16="http://schemas.microsoft.com/office/drawing/2014/main" id="{C4E5E14C-0250-2D59-7ABB-2B834A675E02}"/>
              </a:ext>
            </a:extLst>
          </p:cNvPr>
          <p:cNvSpPr txBox="1">
            <a:spLocks/>
          </p:cNvSpPr>
          <p:nvPr/>
        </p:nvSpPr>
        <p:spPr>
          <a:xfrm>
            <a:off x="8266854" y="6387216"/>
            <a:ext cx="1431033" cy="179227"/>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i="0" dirty="0">
                <a:latin typeface="Montserrat" pitchFamily="2" charset="77"/>
              </a:rPr>
              <a:t>(+54) 9 11 5032 3004</a:t>
            </a:r>
          </a:p>
        </p:txBody>
      </p:sp>
      <p:grpSp>
        <p:nvGrpSpPr>
          <p:cNvPr id="16" name="Grupo 15">
            <a:extLst>
              <a:ext uri="{FF2B5EF4-FFF2-40B4-BE49-F238E27FC236}">
                <a16:creationId xmlns:a16="http://schemas.microsoft.com/office/drawing/2014/main" id="{5D1B14D6-8365-FEF7-3875-18D2AFD0E089}"/>
              </a:ext>
            </a:extLst>
          </p:cNvPr>
          <p:cNvGrpSpPr/>
          <p:nvPr userDrawn="1"/>
        </p:nvGrpSpPr>
        <p:grpSpPr>
          <a:xfrm>
            <a:off x="2649863" y="6374003"/>
            <a:ext cx="258414" cy="196981"/>
            <a:chOff x="1698992" y="5413123"/>
            <a:chExt cx="488705" cy="372525"/>
          </a:xfrm>
        </p:grpSpPr>
        <p:sp>
          <p:nvSpPr>
            <p:cNvPr id="12" name="Google Shape;264;p14">
              <a:hlinkClick r:id="rId2"/>
              <a:extLst>
                <a:ext uri="{FF2B5EF4-FFF2-40B4-BE49-F238E27FC236}">
                  <a16:creationId xmlns:a16="http://schemas.microsoft.com/office/drawing/2014/main" id="{1F075C41-0B14-1961-F156-C70F7E41BC10}"/>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13" name="Google Shape;265;p14">
              <a:hlinkClick r:id="rId2"/>
              <a:extLst>
                <a:ext uri="{FF2B5EF4-FFF2-40B4-BE49-F238E27FC236}">
                  <a16:creationId xmlns:a16="http://schemas.microsoft.com/office/drawing/2014/main" id="{7E6A4F2B-FAAF-803D-4741-23C351E546F4}"/>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14" name="Google Shape;266;p14">
              <a:hlinkClick r:id="rId2"/>
              <a:extLst>
                <a:ext uri="{FF2B5EF4-FFF2-40B4-BE49-F238E27FC236}">
                  <a16:creationId xmlns:a16="http://schemas.microsoft.com/office/drawing/2014/main" id="{A8D08C82-5AE2-EACD-557D-9799A904518C}"/>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15" name="Google Shape;267;p14">
              <a:hlinkClick r:id="rId2"/>
              <a:extLst>
                <a:ext uri="{FF2B5EF4-FFF2-40B4-BE49-F238E27FC236}">
                  <a16:creationId xmlns:a16="http://schemas.microsoft.com/office/drawing/2014/main" id="{74E0EA4A-CEC3-86C9-6ADD-CDEDFA9ED282}"/>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grpSp>
        <p:nvGrpSpPr>
          <p:cNvPr id="18" name="Grupo 17">
            <a:extLst>
              <a:ext uri="{FF2B5EF4-FFF2-40B4-BE49-F238E27FC236}">
                <a16:creationId xmlns:a16="http://schemas.microsoft.com/office/drawing/2014/main" id="{6A01CC05-37E2-04D4-7341-189556352C37}"/>
              </a:ext>
            </a:extLst>
          </p:cNvPr>
          <p:cNvGrpSpPr/>
          <p:nvPr userDrawn="1"/>
        </p:nvGrpSpPr>
        <p:grpSpPr>
          <a:xfrm>
            <a:off x="4000434" y="6374003"/>
            <a:ext cx="258414" cy="196981"/>
            <a:chOff x="1698992" y="5413123"/>
            <a:chExt cx="488705" cy="372525"/>
          </a:xfrm>
        </p:grpSpPr>
        <p:sp>
          <p:nvSpPr>
            <p:cNvPr id="19" name="Google Shape;264;p14">
              <a:hlinkClick r:id="rId3"/>
              <a:extLst>
                <a:ext uri="{FF2B5EF4-FFF2-40B4-BE49-F238E27FC236}">
                  <a16:creationId xmlns:a16="http://schemas.microsoft.com/office/drawing/2014/main" id="{1E68E4BB-0B57-90CF-071F-8DD510E62D49}"/>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20" name="Google Shape;265;p14">
              <a:hlinkClick r:id="rId3"/>
              <a:extLst>
                <a:ext uri="{FF2B5EF4-FFF2-40B4-BE49-F238E27FC236}">
                  <a16:creationId xmlns:a16="http://schemas.microsoft.com/office/drawing/2014/main" id="{352458B2-7AFA-C427-14D2-48B3754F67AA}"/>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1" name="Google Shape;266;p14">
              <a:hlinkClick r:id="rId3"/>
              <a:extLst>
                <a:ext uri="{FF2B5EF4-FFF2-40B4-BE49-F238E27FC236}">
                  <a16:creationId xmlns:a16="http://schemas.microsoft.com/office/drawing/2014/main" id="{CA85DE18-6560-E841-8086-D8C46538FAD2}"/>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2" name="Google Shape;267;p14">
              <a:hlinkClick r:id="rId3"/>
              <a:extLst>
                <a:ext uri="{FF2B5EF4-FFF2-40B4-BE49-F238E27FC236}">
                  <a16:creationId xmlns:a16="http://schemas.microsoft.com/office/drawing/2014/main" id="{A12EFF79-4B21-DBA0-DE0B-174B7E6AABBE}"/>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grpSp>
        <p:nvGrpSpPr>
          <p:cNvPr id="24" name="Grupo 23">
            <a:extLst>
              <a:ext uri="{FF2B5EF4-FFF2-40B4-BE49-F238E27FC236}">
                <a16:creationId xmlns:a16="http://schemas.microsoft.com/office/drawing/2014/main" id="{BE875E39-D817-109F-976E-9114E07611AD}"/>
              </a:ext>
            </a:extLst>
          </p:cNvPr>
          <p:cNvGrpSpPr/>
          <p:nvPr userDrawn="1"/>
        </p:nvGrpSpPr>
        <p:grpSpPr>
          <a:xfrm>
            <a:off x="5655119" y="6374003"/>
            <a:ext cx="258414" cy="196981"/>
            <a:chOff x="1698992" y="5413123"/>
            <a:chExt cx="488705" cy="372525"/>
          </a:xfrm>
        </p:grpSpPr>
        <p:sp>
          <p:nvSpPr>
            <p:cNvPr id="25" name="Google Shape;264;p14">
              <a:hlinkClick r:id="rId4"/>
              <a:extLst>
                <a:ext uri="{FF2B5EF4-FFF2-40B4-BE49-F238E27FC236}">
                  <a16:creationId xmlns:a16="http://schemas.microsoft.com/office/drawing/2014/main" id="{70A9C7D2-845D-A83A-6D0C-13EA61EBC594}"/>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26" name="Google Shape;265;p14">
              <a:hlinkClick r:id="rId4"/>
              <a:extLst>
                <a:ext uri="{FF2B5EF4-FFF2-40B4-BE49-F238E27FC236}">
                  <a16:creationId xmlns:a16="http://schemas.microsoft.com/office/drawing/2014/main" id="{B24B9625-112C-AC3A-D48E-919152FA929C}"/>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7" name="Google Shape;266;p14">
              <a:hlinkClick r:id="rId4"/>
              <a:extLst>
                <a:ext uri="{FF2B5EF4-FFF2-40B4-BE49-F238E27FC236}">
                  <a16:creationId xmlns:a16="http://schemas.microsoft.com/office/drawing/2014/main" id="{500277D6-C11B-574D-1A73-C7A3CF0D7B3F}"/>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8" name="Google Shape;267;p14">
              <a:hlinkClick r:id="rId4"/>
              <a:extLst>
                <a:ext uri="{FF2B5EF4-FFF2-40B4-BE49-F238E27FC236}">
                  <a16:creationId xmlns:a16="http://schemas.microsoft.com/office/drawing/2014/main" id="{DF0B223D-A685-28A3-160F-D6DE55B8701D}"/>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sp>
        <p:nvSpPr>
          <p:cNvPr id="29" name="Marcador de texto 6">
            <a:extLst>
              <a:ext uri="{FF2B5EF4-FFF2-40B4-BE49-F238E27FC236}">
                <a16:creationId xmlns:a16="http://schemas.microsoft.com/office/drawing/2014/main" id="{45DD6B32-0CCE-0C50-F711-2CC5E7A9FCD5}"/>
              </a:ext>
            </a:extLst>
          </p:cNvPr>
          <p:cNvSpPr txBox="1">
            <a:spLocks/>
          </p:cNvSpPr>
          <p:nvPr userDrawn="1"/>
        </p:nvSpPr>
        <p:spPr>
          <a:xfrm>
            <a:off x="7404940" y="6370236"/>
            <a:ext cx="421026" cy="170556"/>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ACDI</a:t>
            </a:r>
            <a:endParaRPr lang="es-AR" sz="1100" b="0" dirty="0"/>
          </a:p>
        </p:txBody>
      </p:sp>
      <p:grpSp>
        <p:nvGrpSpPr>
          <p:cNvPr id="30" name="Grupo 29">
            <a:extLst>
              <a:ext uri="{FF2B5EF4-FFF2-40B4-BE49-F238E27FC236}">
                <a16:creationId xmlns:a16="http://schemas.microsoft.com/office/drawing/2014/main" id="{D5ABC3D6-390E-FF55-D704-5EC64D36C873}"/>
              </a:ext>
            </a:extLst>
          </p:cNvPr>
          <p:cNvGrpSpPr/>
          <p:nvPr userDrawn="1"/>
        </p:nvGrpSpPr>
        <p:grpSpPr>
          <a:xfrm>
            <a:off x="7078601" y="6367629"/>
            <a:ext cx="258414" cy="196981"/>
            <a:chOff x="1698992" y="5413123"/>
            <a:chExt cx="488705" cy="372525"/>
          </a:xfrm>
        </p:grpSpPr>
        <p:sp>
          <p:nvSpPr>
            <p:cNvPr id="31" name="Google Shape;264;p14">
              <a:hlinkClick r:id="rId5"/>
              <a:extLst>
                <a:ext uri="{FF2B5EF4-FFF2-40B4-BE49-F238E27FC236}">
                  <a16:creationId xmlns:a16="http://schemas.microsoft.com/office/drawing/2014/main" id="{8ABAAF86-8930-9D94-69BE-2299280425D2}"/>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32" name="Google Shape;265;p14">
              <a:hlinkClick r:id="rId5"/>
              <a:extLst>
                <a:ext uri="{FF2B5EF4-FFF2-40B4-BE49-F238E27FC236}">
                  <a16:creationId xmlns:a16="http://schemas.microsoft.com/office/drawing/2014/main" id="{E4E869D4-3926-1B08-B0ED-5B5C25B992CB}"/>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33" name="Google Shape;266;p14">
              <a:hlinkClick r:id="rId5"/>
              <a:extLst>
                <a:ext uri="{FF2B5EF4-FFF2-40B4-BE49-F238E27FC236}">
                  <a16:creationId xmlns:a16="http://schemas.microsoft.com/office/drawing/2014/main" id="{85F6A3F7-E14D-5F30-1684-20C6186C5AEC}"/>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34" name="Google Shape;267;p14">
              <a:hlinkClick r:id="rId5"/>
              <a:extLst>
                <a:ext uri="{FF2B5EF4-FFF2-40B4-BE49-F238E27FC236}">
                  <a16:creationId xmlns:a16="http://schemas.microsoft.com/office/drawing/2014/main" id="{E0D29A45-2542-721B-4FFD-F8247A8806E9}"/>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grpSp>
        <p:nvGrpSpPr>
          <p:cNvPr id="35" name="Google Shape;236;p14">
            <a:extLst>
              <a:ext uri="{FF2B5EF4-FFF2-40B4-BE49-F238E27FC236}">
                <a16:creationId xmlns:a16="http://schemas.microsoft.com/office/drawing/2014/main" id="{7C47DBD0-81F0-4193-E351-6E64673AFB2E}"/>
              </a:ext>
            </a:extLst>
          </p:cNvPr>
          <p:cNvGrpSpPr/>
          <p:nvPr userDrawn="1"/>
        </p:nvGrpSpPr>
        <p:grpSpPr>
          <a:xfrm>
            <a:off x="7959033" y="6370883"/>
            <a:ext cx="207237" cy="196981"/>
            <a:chOff x="1613370" y="3458949"/>
            <a:chExt cx="382807" cy="363861"/>
          </a:xfrm>
          <a:solidFill>
            <a:schemeClr val="bg2"/>
          </a:solidFill>
        </p:grpSpPr>
        <p:sp>
          <p:nvSpPr>
            <p:cNvPr id="36" name="Google Shape;237;p14">
              <a:extLst>
                <a:ext uri="{FF2B5EF4-FFF2-40B4-BE49-F238E27FC236}">
                  <a16:creationId xmlns:a16="http://schemas.microsoft.com/office/drawing/2014/main" id="{CE8C27C5-73E7-3E97-F9BD-56EB3813D1FF}"/>
                </a:ext>
              </a:extLst>
            </p:cNvPr>
            <p:cNvSpPr/>
            <p:nvPr/>
          </p:nvSpPr>
          <p:spPr>
            <a:xfrm>
              <a:off x="1818589" y="3459154"/>
              <a:ext cx="174305" cy="170646"/>
            </a:xfrm>
            <a:custGeom>
              <a:avLst/>
              <a:gdLst/>
              <a:ahLst/>
              <a:cxnLst/>
              <a:rect l="l" t="t" r="r" b="b"/>
              <a:pathLst>
                <a:path w="5097" h="4990" extrusionOk="0">
                  <a:moveTo>
                    <a:pt x="429" y="0"/>
                  </a:moveTo>
                  <a:cubicBezTo>
                    <a:pt x="1" y="0"/>
                    <a:pt x="1" y="620"/>
                    <a:pt x="429" y="620"/>
                  </a:cubicBezTo>
                  <a:cubicBezTo>
                    <a:pt x="2668" y="620"/>
                    <a:pt x="4478" y="2430"/>
                    <a:pt x="4478" y="4668"/>
                  </a:cubicBezTo>
                  <a:cubicBezTo>
                    <a:pt x="4478" y="4882"/>
                    <a:pt x="4633" y="4990"/>
                    <a:pt x="4787" y="4990"/>
                  </a:cubicBezTo>
                  <a:cubicBezTo>
                    <a:pt x="4942" y="4990"/>
                    <a:pt x="5097" y="4882"/>
                    <a:pt x="5097" y="4668"/>
                  </a:cubicBezTo>
                  <a:cubicBezTo>
                    <a:pt x="5097" y="2096"/>
                    <a:pt x="3001" y="0"/>
                    <a:pt x="429" y="0"/>
                  </a:cubicBezTo>
                  <a:close/>
                </a:path>
              </a:pathLst>
            </a:custGeom>
            <a:grpFill/>
            <a:ln>
              <a:noFill/>
            </a:ln>
          </p:spPr>
          <p:txBody>
            <a:bodyPr spcFirstLastPara="1" wrap="square" lIns="91425" tIns="91425" rIns="91425" bIns="91425" anchor="ctr" anchorCtr="0">
              <a:noAutofit/>
            </a:bodyPr>
            <a:lstStyle/>
            <a:p>
              <a:endParaRPr/>
            </a:p>
          </p:txBody>
        </p:sp>
        <p:sp>
          <p:nvSpPr>
            <p:cNvPr id="37" name="Google Shape;238;p14">
              <a:extLst>
                <a:ext uri="{FF2B5EF4-FFF2-40B4-BE49-F238E27FC236}">
                  <a16:creationId xmlns:a16="http://schemas.microsoft.com/office/drawing/2014/main" id="{C5F5EAE2-B613-F5F3-1CBC-849483EEB719}"/>
                </a:ext>
              </a:extLst>
            </p:cNvPr>
            <p:cNvSpPr/>
            <p:nvPr/>
          </p:nvSpPr>
          <p:spPr>
            <a:xfrm>
              <a:off x="1818589" y="3501490"/>
              <a:ext cx="131968" cy="128309"/>
            </a:xfrm>
            <a:custGeom>
              <a:avLst/>
              <a:gdLst/>
              <a:ahLst/>
              <a:cxnLst/>
              <a:rect l="l" t="t" r="r" b="b"/>
              <a:pathLst>
                <a:path w="3859" h="3752" extrusionOk="0">
                  <a:moveTo>
                    <a:pt x="429" y="1"/>
                  </a:moveTo>
                  <a:cubicBezTo>
                    <a:pt x="1" y="1"/>
                    <a:pt x="1" y="620"/>
                    <a:pt x="429" y="620"/>
                  </a:cubicBezTo>
                  <a:cubicBezTo>
                    <a:pt x="1977" y="644"/>
                    <a:pt x="3216" y="1882"/>
                    <a:pt x="3239" y="3430"/>
                  </a:cubicBezTo>
                  <a:cubicBezTo>
                    <a:pt x="3239" y="3644"/>
                    <a:pt x="3394" y="3752"/>
                    <a:pt x="3549" y="3752"/>
                  </a:cubicBezTo>
                  <a:cubicBezTo>
                    <a:pt x="3704" y="3752"/>
                    <a:pt x="3859" y="3644"/>
                    <a:pt x="3859" y="3430"/>
                  </a:cubicBezTo>
                  <a:cubicBezTo>
                    <a:pt x="3859" y="1549"/>
                    <a:pt x="2311" y="1"/>
                    <a:pt x="429" y="1"/>
                  </a:cubicBezTo>
                  <a:close/>
                </a:path>
              </a:pathLst>
            </a:custGeom>
            <a:grpFill/>
            <a:ln>
              <a:noFill/>
            </a:ln>
          </p:spPr>
          <p:txBody>
            <a:bodyPr spcFirstLastPara="1" wrap="square" lIns="91425" tIns="91425" rIns="91425" bIns="91425" anchor="ctr" anchorCtr="0">
              <a:noAutofit/>
            </a:bodyPr>
            <a:lstStyle/>
            <a:p>
              <a:endParaRPr/>
            </a:p>
          </p:txBody>
        </p:sp>
        <p:sp>
          <p:nvSpPr>
            <p:cNvPr id="38" name="Google Shape;239;p14">
              <a:extLst>
                <a:ext uri="{FF2B5EF4-FFF2-40B4-BE49-F238E27FC236}">
                  <a16:creationId xmlns:a16="http://schemas.microsoft.com/office/drawing/2014/main" id="{1A51FA7E-AA4A-6816-7198-59839396EEFB}"/>
                </a:ext>
              </a:extLst>
            </p:cNvPr>
            <p:cNvSpPr/>
            <p:nvPr/>
          </p:nvSpPr>
          <p:spPr>
            <a:xfrm>
              <a:off x="1818589" y="3544648"/>
              <a:ext cx="89632" cy="85152"/>
            </a:xfrm>
            <a:custGeom>
              <a:avLst/>
              <a:gdLst/>
              <a:ahLst/>
              <a:cxnLst/>
              <a:rect l="l" t="t" r="r" b="b"/>
              <a:pathLst>
                <a:path w="2621" h="2490" extrusionOk="0">
                  <a:moveTo>
                    <a:pt x="429" y="1"/>
                  </a:moveTo>
                  <a:cubicBezTo>
                    <a:pt x="1" y="1"/>
                    <a:pt x="1" y="620"/>
                    <a:pt x="429" y="620"/>
                  </a:cubicBezTo>
                  <a:cubicBezTo>
                    <a:pt x="1287" y="620"/>
                    <a:pt x="1977" y="1311"/>
                    <a:pt x="1977" y="2168"/>
                  </a:cubicBezTo>
                  <a:cubicBezTo>
                    <a:pt x="1977" y="2382"/>
                    <a:pt x="2138" y="2490"/>
                    <a:pt x="2299" y="2490"/>
                  </a:cubicBezTo>
                  <a:cubicBezTo>
                    <a:pt x="2459" y="2490"/>
                    <a:pt x="2620" y="2382"/>
                    <a:pt x="2620" y="2168"/>
                  </a:cubicBezTo>
                  <a:cubicBezTo>
                    <a:pt x="2596" y="977"/>
                    <a:pt x="1620" y="1"/>
                    <a:pt x="429" y="1"/>
                  </a:cubicBezTo>
                  <a:close/>
                </a:path>
              </a:pathLst>
            </a:custGeom>
            <a:grpFill/>
            <a:ln>
              <a:noFill/>
            </a:ln>
          </p:spPr>
          <p:txBody>
            <a:bodyPr spcFirstLastPara="1" wrap="square" lIns="91425" tIns="91425" rIns="91425" bIns="91425" anchor="ctr" anchorCtr="0">
              <a:noAutofit/>
            </a:bodyPr>
            <a:lstStyle/>
            <a:p>
              <a:endParaRPr/>
            </a:p>
          </p:txBody>
        </p:sp>
        <p:sp>
          <p:nvSpPr>
            <p:cNvPr id="39" name="Google Shape;240;p14">
              <a:extLst>
                <a:ext uri="{FF2B5EF4-FFF2-40B4-BE49-F238E27FC236}">
                  <a16:creationId xmlns:a16="http://schemas.microsoft.com/office/drawing/2014/main" id="{F9F5E6F1-150B-A9AA-175E-AD1912424B49}"/>
                </a:ext>
              </a:extLst>
            </p:cNvPr>
            <p:cNvSpPr/>
            <p:nvPr/>
          </p:nvSpPr>
          <p:spPr>
            <a:xfrm>
              <a:off x="1818589" y="3586197"/>
              <a:ext cx="46474" cy="42986"/>
            </a:xfrm>
            <a:custGeom>
              <a:avLst/>
              <a:gdLst/>
              <a:ahLst/>
              <a:cxnLst/>
              <a:rect l="l" t="t" r="r" b="b"/>
              <a:pathLst>
                <a:path w="1359" h="1257" extrusionOk="0">
                  <a:moveTo>
                    <a:pt x="405" y="1"/>
                  </a:moveTo>
                  <a:lnTo>
                    <a:pt x="429" y="24"/>
                  </a:lnTo>
                  <a:cubicBezTo>
                    <a:pt x="1" y="24"/>
                    <a:pt x="1" y="644"/>
                    <a:pt x="429" y="644"/>
                  </a:cubicBezTo>
                  <a:cubicBezTo>
                    <a:pt x="596" y="644"/>
                    <a:pt x="715" y="786"/>
                    <a:pt x="715" y="953"/>
                  </a:cubicBezTo>
                  <a:cubicBezTo>
                    <a:pt x="715" y="1156"/>
                    <a:pt x="876" y="1257"/>
                    <a:pt x="1037" y="1257"/>
                  </a:cubicBezTo>
                  <a:cubicBezTo>
                    <a:pt x="1197" y="1257"/>
                    <a:pt x="1358" y="1156"/>
                    <a:pt x="1358" y="953"/>
                  </a:cubicBezTo>
                  <a:cubicBezTo>
                    <a:pt x="1358" y="429"/>
                    <a:pt x="929" y="1"/>
                    <a:pt x="405" y="1"/>
                  </a:cubicBezTo>
                  <a:close/>
                </a:path>
              </a:pathLst>
            </a:custGeom>
            <a:grpFill/>
            <a:ln>
              <a:noFill/>
            </a:ln>
          </p:spPr>
          <p:txBody>
            <a:bodyPr spcFirstLastPara="1" wrap="square" lIns="91425" tIns="91425" rIns="91425" bIns="91425" anchor="ctr" anchorCtr="0">
              <a:noAutofit/>
            </a:bodyPr>
            <a:lstStyle/>
            <a:p>
              <a:endParaRPr/>
            </a:p>
          </p:txBody>
        </p:sp>
        <p:sp>
          <p:nvSpPr>
            <p:cNvPr id="40" name="Google Shape;241;p14">
              <a:extLst>
                <a:ext uri="{FF2B5EF4-FFF2-40B4-BE49-F238E27FC236}">
                  <a16:creationId xmlns:a16="http://schemas.microsoft.com/office/drawing/2014/main" id="{D196D3BD-1090-93EA-753C-4323D6B9B2DE}"/>
                </a:ext>
              </a:extLst>
            </p:cNvPr>
            <p:cNvSpPr/>
            <p:nvPr/>
          </p:nvSpPr>
          <p:spPr>
            <a:xfrm>
              <a:off x="1658169" y="3458949"/>
              <a:ext cx="125436" cy="122393"/>
            </a:xfrm>
            <a:custGeom>
              <a:avLst/>
              <a:gdLst/>
              <a:ahLst/>
              <a:cxnLst/>
              <a:rect l="l" t="t" r="r" b="b"/>
              <a:pathLst>
                <a:path w="3668" h="3579" extrusionOk="0">
                  <a:moveTo>
                    <a:pt x="869" y="1"/>
                  </a:moveTo>
                  <a:cubicBezTo>
                    <a:pt x="631" y="1"/>
                    <a:pt x="393" y="90"/>
                    <a:pt x="215" y="268"/>
                  </a:cubicBezTo>
                  <a:lnTo>
                    <a:pt x="0" y="483"/>
                  </a:lnTo>
                  <a:lnTo>
                    <a:pt x="3072" y="3579"/>
                  </a:lnTo>
                  <a:lnTo>
                    <a:pt x="3287" y="3364"/>
                  </a:lnTo>
                  <a:cubicBezTo>
                    <a:pt x="3668" y="2983"/>
                    <a:pt x="3668" y="2388"/>
                    <a:pt x="3287" y="2031"/>
                  </a:cubicBezTo>
                  <a:lnTo>
                    <a:pt x="3287" y="2055"/>
                  </a:lnTo>
                  <a:lnTo>
                    <a:pt x="1524" y="268"/>
                  </a:lnTo>
                  <a:cubicBezTo>
                    <a:pt x="1346" y="90"/>
                    <a:pt x="1108" y="1"/>
                    <a:pt x="869" y="1"/>
                  </a:cubicBezTo>
                  <a:close/>
                </a:path>
              </a:pathLst>
            </a:custGeom>
            <a:grpFill/>
            <a:ln>
              <a:noFill/>
            </a:ln>
          </p:spPr>
          <p:txBody>
            <a:bodyPr spcFirstLastPara="1" wrap="square" lIns="91425" tIns="91425" rIns="91425" bIns="91425" anchor="ctr" anchorCtr="0">
              <a:noAutofit/>
            </a:bodyPr>
            <a:lstStyle/>
            <a:p>
              <a:endParaRPr/>
            </a:p>
          </p:txBody>
        </p:sp>
        <p:sp>
          <p:nvSpPr>
            <p:cNvPr id="41" name="Google Shape;242;p14">
              <a:extLst>
                <a:ext uri="{FF2B5EF4-FFF2-40B4-BE49-F238E27FC236}">
                  <a16:creationId xmlns:a16="http://schemas.microsoft.com/office/drawing/2014/main" id="{F56A53EC-9062-E466-E935-BB329028CDBA}"/>
                </a:ext>
              </a:extLst>
            </p:cNvPr>
            <p:cNvSpPr/>
            <p:nvPr/>
          </p:nvSpPr>
          <p:spPr>
            <a:xfrm>
              <a:off x="1870706" y="3673128"/>
              <a:ext cx="125471" cy="121572"/>
            </a:xfrm>
            <a:custGeom>
              <a:avLst/>
              <a:gdLst/>
              <a:ahLst/>
              <a:cxnLst/>
              <a:rect l="l" t="t" r="r" b="b"/>
              <a:pathLst>
                <a:path w="3669" h="3555" extrusionOk="0">
                  <a:moveTo>
                    <a:pt x="882" y="1"/>
                  </a:moveTo>
                  <a:cubicBezTo>
                    <a:pt x="644" y="1"/>
                    <a:pt x="406" y="90"/>
                    <a:pt x="215" y="269"/>
                  </a:cubicBezTo>
                  <a:lnTo>
                    <a:pt x="1" y="483"/>
                  </a:lnTo>
                  <a:lnTo>
                    <a:pt x="3073" y="3555"/>
                  </a:lnTo>
                  <a:lnTo>
                    <a:pt x="3311" y="3341"/>
                  </a:lnTo>
                  <a:cubicBezTo>
                    <a:pt x="3668" y="2983"/>
                    <a:pt x="3668" y="2388"/>
                    <a:pt x="3311" y="2031"/>
                  </a:cubicBezTo>
                  <a:lnTo>
                    <a:pt x="3311" y="2007"/>
                  </a:lnTo>
                  <a:lnTo>
                    <a:pt x="1549" y="269"/>
                  </a:lnTo>
                  <a:cubicBezTo>
                    <a:pt x="1358" y="90"/>
                    <a:pt x="1120" y="1"/>
                    <a:pt x="882" y="1"/>
                  </a:cubicBezTo>
                  <a:close/>
                </a:path>
              </a:pathLst>
            </a:custGeom>
            <a:grpFill/>
            <a:ln>
              <a:noFill/>
            </a:ln>
          </p:spPr>
          <p:txBody>
            <a:bodyPr spcFirstLastPara="1" wrap="square" lIns="91425" tIns="91425" rIns="91425" bIns="91425" anchor="ctr" anchorCtr="0">
              <a:noAutofit/>
            </a:bodyPr>
            <a:lstStyle/>
            <a:p>
              <a:endParaRPr/>
            </a:p>
          </p:txBody>
        </p:sp>
        <p:sp>
          <p:nvSpPr>
            <p:cNvPr id="42" name="Google Shape;243;p14">
              <a:extLst>
                <a:ext uri="{FF2B5EF4-FFF2-40B4-BE49-F238E27FC236}">
                  <a16:creationId xmlns:a16="http://schemas.microsoft.com/office/drawing/2014/main" id="{65716BD4-71B4-47B8-BAA1-51679CEA8FA8}"/>
                </a:ext>
              </a:extLst>
            </p:cNvPr>
            <p:cNvSpPr/>
            <p:nvPr/>
          </p:nvSpPr>
          <p:spPr>
            <a:xfrm>
              <a:off x="1613370" y="3491744"/>
              <a:ext cx="346968" cy="331066"/>
            </a:xfrm>
            <a:custGeom>
              <a:avLst/>
              <a:gdLst/>
              <a:ahLst/>
              <a:cxnLst/>
              <a:rect l="l" t="t" r="r" b="b"/>
              <a:pathLst>
                <a:path w="10146" h="9681" extrusionOk="0">
                  <a:moveTo>
                    <a:pt x="882" y="0"/>
                  </a:moveTo>
                  <a:lnTo>
                    <a:pt x="882" y="0"/>
                  </a:lnTo>
                  <a:cubicBezTo>
                    <a:pt x="0" y="1357"/>
                    <a:pt x="453" y="4858"/>
                    <a:pt x="2834" y="7263"/>
                  </a:cubicBezTo>
                  <a:cubicBezTo>
                    <a:pt x="4511" y="8924"/>
                    <a:pt x="6720" y="9681"/>
                    <a:pt x="8380" y="9681"/>
                  </a:cubicBezTo>
                  <a:cubicBezTo>
                    <a:pt x="9102" y="9681"/>
                    <a:pt x="9720" y="9538"/>
                    <a:pt x="10145" y="9264"/>
                  </a:cubicBezTo>
                  <a:lnTo>
                    <a:pt x="7049" y="6168"/>
                  </a:lnTo>
                  <a:cubicBezTo>
                    <a:pt x="6920" y="6229"/>
                    <a:pt x="6781" y="6258"/>
                    <a:pt x="6642" y="6258"/>
                  </a:cubicBezTo>
                  <a:cubicBezTo>
                    <a:pt x="6400" y="6258"/>
                    <a:pt x="6160" y="6168"/>
                    <a:pt x="5978" y="6001"/>
                  </a:cubicBezTo>
                  <a:lnTo>
                    <a:pt x="4168" y="4168"/>
                  </a:lnTo>
                  <a:cubicBezTo>
                    <a:pt x="3882" y="3882"/>
                    <a:pt x="3811" y="3453"/>
                    <a:pt x="3977" y="3120"/>
                  </a:cubicBezTo>
                  <a:lnTo>
                    <a:pt x="882" y="0"/>
                  </a:lnTo>
                  <a:close/>
                </a:path>
              </a:pathLst>
            </a:custGeom>
            <a:grpFill/>
            <a:ln>
              <a:noFill/>
            </a:ln>
          </p:spPr>
          <p:txBody>
            <a:bodyPr spcFirstLastPara="1" wrap="square" lIns="91425" tIns="91425" rIns="91425" bIns="91425" anchor="ctr" anchorCtr="0">
              <a:noAutofit/>
            </a:bodyPr>
            <a:lstStyle/>
            <a:p>
              <a:endParaRPr/>
            </a:p>
          </p:txBody>
        </p:sp>
      </p:grpSp>
      <p:pic>
        <p:nvPicPr>
          <p:cNvPr id="43" name="Gráfico 42">
            <a:hlinkClick r:id="rId6"/>
            <a:extLst>
              <a:ext uri="{FF2B5EF4-FFF2-40B4-BE49-F238E27FC236}">
                <a16:creationId xmlns:a16="http://schemas.microsoft.com/office/drawing/2014/main" id="{58CDFA84-EB3B-CF1D-0B1D-6B59D98B00F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734766" y="851615"/>
            <a:ext cx="343613" cy="343613"/>
          </a:xfrm>
          <a:prstGeom prst="rect">
            <a:avLst/>
          </a:prstGeom>
        </p:spPr>
      </p:pic>
      <p:pic>
        <p:nvPicPr>
          <p:cNvPr id="44" name="Gráfico 43">
            <a:hlinkClick r:id="rId9"/>
            <a:extLst>
              <a:ext uri="{FF2B5EF4-FFF2-40B4-BE49-F238E27FC236}">
                <a16:creationId xmlns:a16="http://schemas.microsoft.com/office/drawing/2014/main" id="{9E7B50BE-28B2-F825-74E9-650B0670B15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734766" y="473488"/>
            <a:ext cx="343613" cy="343613"/>
          </a:xfrm>
          <a:prstGeom prst="rect">
            <a:avLst/>
          </a:prstGeom>
        </p:spPr>
      </p:pic>
      <p:pic>
        <p:nvPicPr>
          <p:cNvPr id="45" name="Gráfico 44">
            <a:hlinkClick r:id="rId12"/>
            <a:extLst>
              <a:ext uri="{FF2B5EF4-FFF2-40B4-BE49-F238E27FC236}">
                <a16:creationId xmlns:a16="http://schemas.microsoft.com/office/drawing/2014/main" id="{91A2DCAC-0C39-E1E2-7917-7B4701737F9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1734766" y="95361"/>
            <a:ext cx="343613" cy="343613"/>
          </a:xfrm>
          <a:prstGeom prst="rect">
            <a:avLst/>
          </a:prstGeom>
        </p:spPr>
      </p:pic>
      <p:pic>
        <p:nvPicPr>
          <p:cNvPr id="46" name="Gráfico 45">
            <a:hlinkClick r:id="rId15"/>
            <a:extLst>
              <a:ext uri="{FF2B5EF4-FFF2-40B4-BE49-F238E27FC236}">
                <a16:creationId xmlns:a16="http://schemas.microsoft.com/office/drawing/2014/main" id="{8E69F1BD-CAE0-3903-3C0D-22C2317B685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1734766" y="1229742"/>
            <a:ext cx="343613" cy="343613"/>
          </a:xfrm>
          <a:prstGeom prst="rect">
            <a:avLst/>
          </a:prstGeom>
        </p:spPr>
      </p:pic>
      <p:sp>
        <p:nvSpPr>
          <p:cNvPr id="47" name="Marcador de texto 6">
            <a:extLst>
              <a:ext uri="{FF2B5EF4-FFF2-40B4-BE49-F238E27FC236}">
                <a16:creationId xmlns:a16="http://schemas.microsoft.com/office/drawing/2014/main" id="{2A915827-0FF2-B067-BD30-91B6CB57E7F3}"/>
              </a:ext>
            </a:extLst>
          </p:cNvPr>
          <p:cNvSpPr txBox="1">
            <a:spLocks/>
          </p:cNvSpPr>
          <p:nvPr userDrawn="1"/>
        </p:nvSpPr>
        <p:spPr>
          <a:xfrm>
            <a:off x="4322064" y="6380760"/>
            <a:ext cx="1182522" cy="171134"/>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INSTITUCIONAL</a:t>
            </a:r>
            <a:endParaRPr lang="es-AR" sz="1100" b="0" dirty="0"/>
          </a:p>
        </p:txBody>
      </p:sp>
      <p:sp>
        <p:nvSpPr>
          <p:cNvPr id="48" name="Marcador de texto 6">
            <a:extLst>
              <a:ext uri="{FF2B5EF4-FFF2-40B4-BE49-F238E27FC236}">
                <a16:creationId xmlns:a16="http://schemas.microsoft.com/office/drawing/2014/main" id="{2F56A8A6-6EC8-9BA6-F7E9-2EF591F00AC3}"/>
              </a:ext>
            </a:extLst>
          </p:cNvPr>
          <p:cNvSpPr txBox="1">
            <a:spLocks/>
          </p:cNvSpPr>
          <p:nvPr userDrawn="1"/>
        </p:nvSpPr>
        <p:spPr>
          <a:xfrm>
            <a:off x="5990431" y="6379421"/>
            <a:ext cx="915836" cy="170556"/>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INDIVIDUOS</a:t>
            </a:r>
            <a:endParaRPr lang="es-AR" sz="1100" b="0" dirty="0"/>
          </a:p>
        </p:txBody>
      </p:sp>
      <p:sp>
        <p:nvSpPr>
          <p:cNvPr id="4" name="Marcador de texto 3">
            <a:extLst>
              <a:ext uri="{FF2B5EF4-FFF2-40B4-BE49-F238E27FC236}">
                <a16:creationId xmlns:a16="http://schemas.microsoft.com/office/drawing/2014/main" id="{B0A0AA4F-503B-CFE1-618C-21E654AB5276}"/>
              </a:ext>
            </a:extLst>
          </p:cNvPr>
          <p:cNvSpPr>
            <a:spLocks noGrp="1"/>
          </p:cNvSpPr>
          <p:nvPr>
            <p:ph type="body" sz="half" idx="2" hasCustomPrompt="1"/>
          </p:nvPr>
        </p:nvSpPr>
        <p:spPr>
          <a:xfrm>
            <a:off x="3005102" y="4522553"/>
            <a:ext cx="6181797" cy="350240"/>
          </a:xfrm>
          <a:prstGeom prst="rect">
            <a:avLst/>
          </a:prstGeom>
        </p:spPr>
        <p:txBody>
          <a:bodyPr/>
          <a:lstStyle>
            <a:lvl1pPr marL="0" indent="0" algn="ctr">
              <a:buNone/>
              <a:defRPr sz="1600">
                <a:solidFill>
                  <a:schemeClr val="bg1"/>
                </a:solidFill>
                <a:latin typeface="Montserrat Medium"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Bajada del producto</a:t>
            </a:r>
          </a:p>
        </p:txBody>
      </p:sp>
      <p:sp>
        <p:nvSpPr>
          <p:cNvPr id="5" name="Título 1">
            <a:extLst>
              <a:ext uri="{FF2B5EF4-FFF2-40B4-BE49-F238E27FC236}">
                <a16:creationId xmlns:a16="http://schemas.microsoft.com/office/drawing/2014/main" id="{6456CDD1-DFC0-6F2E-D930-E42EA075AB2D}"/>
              </a:ext>
            </a:extLst>
          </p:cNvPr>
          <p:cNvSpPr>
            <a:spLocks noGrp="1"/>
          </p:cNvSpPr>
          <p:nvPr>
            <p:ph type="title" hasCustomPrompt="1"/>
          </p:nvPr>
        </p:nvSpPr>
        <p:spPr>
          <a:xfrm>
            <a:off x="2294965" y="3353362"/>
            <a:ext cx="7602071" cy="881106"/>
          </a:xfrm>
          <a:prstGeom prst="rect">
            <a:avLst/>
          </a:prstGeom>
        </p:spPr>
        <p:txBody>
          <a:bodyPr anchor="b"/>
          <a:lstStyle>
            <a:lvl1pPr algn="ctr">
              <a:defRPr sz="5400" b="0">
                <a:solidFill>
                  <a:schemeClr val="bg1"/>
                </a:solidFill>
                <a:latin typeface="Montserrat ExtraBold" pitchFamily="2" charset="0"/>
              </a:defRPr>
            </a:lvl1pPr>
          </a:lstStyle>
          <a:p>
            <a:r>
              <a:rPr lang="es-ES" dirty="0"/>
              <a:t>NOMBRE DE</a:t>
            </a:r>
            <a:br>
              <a:rPr lang="es-ES" dirty="0"/>
            </a:br>
            <a:r>
              <a:rPr lang="es-ES" dirty="0"/>
              <a:t>PRODUCTO</a:t>
            </a:r>
            <a:endParaRPr lang="es-419" dirty="0"/>
          </a:p>
        </p:txBody>
      </p:sp>
      <p:pic>
        <p:nvPicPr>
          <p:cNvPr id="54" name="Gráfico 53">
            <a:extLst>
              <a:ext uri="{FF2B5EF4-FFF2-40B4-BE49-F238E27FC236}">
                <a16:creationId xmlns:a16="http://schemas.microsoft.com/office/drawing/2014/main" id="{07460772-8CF5-500C-248C-2E51470672E7}"/>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5840961" y="1923117"/>
            <a:ext cx="532037" cy="532037"/>
          </a:xfrm>
          <a:prstGeom prst="rect">
            <a:avLst/>
          </a:prstGeom>
        </p:spPr>
      </p:pic>
    </p:spTree>
    <p:extLst>
      <p:ext uri="{BB962C8B-B14F-4D97-AF65-F5344CB8AC3E}">
        <p14:creationId xmlns:p14="http://schemas.microsoft.com/office/powerpoint/2010/main" val="2366689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oducto Azul">
    <p:bg>
      <p:bgPr>
        <a:solidFill>
          <a:srgbClr val="38529E"/>
        </a:solidFill>
        <a:effectLst/>
      </p:bgPr>
    </p:bg>
    <p:spTree>
      <p:nvGrpSpPr>
        <p:cNvPr id="1" name=""/>
        <p:cNvGrpSpPr/>
        <p:nvPr/>
      </p:nvGrpSpPr>
      <p:grpSpPr>
        <a:xfrm>
          <a:off x="0" y="0"/>
          <a:ext cx="0" cy="0"/>
          <a:chOff x="0" y="0"/>
          <a:chExt cx="0" cy="0"/>
        </a:xfrm>
      </p:grpSpPr>
      <p:sp>
        <p:nvSpPr>
          <p:cNvPr id="3" name="Marcador de texto 6">
            <a:extLst>
              <a:ext uri="{FF2B5EF4-FFF2-40B4-BE49-F238E27FC236}">
                <a16:creationId xmlns:a16="http://schemas.microsoft.com/office/drawing/2014/main" id="{60BC6A48-76BF-57CC-DFD7-BAFB8C907529}"/>
              </a:ext>
            </a:extLst>
          </p:cNvPr>
          <p:cNvSpPr txBox="1">
            <a:spLocks/>
          </p:cNvSpPr>
          <p:nvPr/>
        </p:nvSpPr>
        <p:spPr>
          <a:xfrm>
            <a:off x="2959530" y="6380883"/>
            <a:ext cx="915836" cy="170556"/>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EMPRESAS</a:t>
            </a:r>
            <a:endParaRPr lang="es-AR" sz="1100" b="0" dirty="0"/>
          </a:p>
        </p:txBody>
      </p:sp>
      <p:sp>
        <p:nvSpPr>
          <p:cNvPr id="10" name="Marcador de texto 6">
            <a:extLst>
              <a:ext uri="{FF2B5EF4-FFF2-40B4-BE49-F238E27FC236}">
                <a16:creationId xmlns:a16="http://schemas.microsoft.com/office/drawing/2014/main" id="{C4E5E14C-0250-2D59-7ABB-2B834A675E02}"/>
              </a:ext>
            </a:extLst>
          </p:cNvPr>
          <p:cNvSpPr txBox="1">
            <a:spLocks/>
          </p:cNvSpPr>
          <p:nvPr/>
        </p:nvSpPr>
        <p:spPr>
          <a:xfrm>
            <a:off x="8266854" y="6387216"/>
            <a:ext cx="1431033" cy="179227"/>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i="0" dirty="0">
                <a:latin typeface="Montserrat" pitchFamily="2" charset="77"/>
              </a:rPr>
              <a:t>(+54) 9 11 5032 3004</a:t>
            </a:r>
          </a:p>
        </p:txBody>
      </p:sp>
      <p:grpSp>
        <p:nvGrpSpPr>
          <p:cNvPr id="16" name="Grupo 15">
            <a:extLst>
              <a:ext uri="{FF2B5EF4-FFF2-40B4-BE49-F238E27FC236}">
                <a16:creationId xmlns:a16="http://schemas.microsoft.com/office/drawing/2014/main" id="{5D1B14D6-8365-FEF7-3875-18D2AFD0E089}"/>
              </a:ext>
            </a:extLst>
          </p:cNvPr>
          <p:cNvGrpSpPr/>
          <p:nvPr userDrawn="1"/>
        </p:nvGrpSpPr>
        <p:grpSpPr>
          <a:xfrm>
            <a:off x="2649863" y="6374003"/>
            <a:ext cx="258414" cy="196981"/>
            <a:chOff x="1698992" y="5413123"/>
            <a:chExt cx="488705" cy="372525"/>
          </a:xfrm>
        </p:grpSpPr>
        <p:sp>
          <p:nvSpPr>
            <p:cNvPr id="12" name="Google Shape;264;p14">
              <a:hlinkClick r:id="rId2"/>
              <a:extLst>
                <a:ext uri="{FF2B5EF4-FFF2-40B4-BE49-F238E27FC236}">
                  <a16:creationId xmlns:a16="http://schemas.microsoft.com/office/drawing/2014/main" id="{1F075C41-0B14-1961-F156-C70F7E41BC10}"/>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13" name="Google Shape;265;p14">
              <a:hlinkClick r:id="rId2"/>
              <a:extLst>
                <a:ext uri="{FF2B5EF4-FFF2-40B4-BE49-F238E27FC236}">
                  <a16:creationId xmlns:a16="http://schemas.microsoft.com/office/drawing/2014/main" id="{7E6A4F2B-FAAF-803D-4741-23C351E546F4}"/>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14" name="Google Shape;266;p14">
              <a:hlinkClick r:id="rId2"/>
              <a:extLst>
                <a:ext uri="{FF2B5EF4-FFF2-40B4-BE49-F238E27FC236}">
                  <a16:creationId xmlns:a16="http://schemas.microsoft.com/office/drawing/2014/main" id="{A8D08C82-5AE2-EACD-557D-9799A904518C}"/>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15" name="Google Shape;267;p14">
              <a:hlinkClick r:id="rId2"/>
              <a:extLst>
                <a:ext uri="{FF2B5EF4-FFF2-40B4-BE49-F238E27FC236}">
                  <a16:creationId xmlns:a16="http://schemas.microsoft.com/office/drawing/2014/main" id="{74E0EA4A-CEC3-86C9-6ADD-CDEDFA9ED282}"/>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grpSp>
        <p:nvGrpSpPr>
          <p:cNvPr id="18" name="Grupo 17">
            <a:extLst>
              <a:ext uri="{FF2B5EF4-FFF2-40B4-BE49-F238E27FC236}">
                <a16:creationId xmlns:a16="http://schemas.microsoft.com/office/drawing/2014/main" id="{6A01CC05-37E2-04D4-7341-189556352C37}"/>
              </a:ext>
            </a:extLst>
          </p:cNvPr>
          <p:cNvGrpSpPr/>
          <p:nvPr userDrawn="1"/>
        </p:nvGrpSpPr>
        <p:grpSpPr>
          <a:xfrm>
            <a:off x="4000434" y="6374003"/>
            <a:ext cx="258414" cy="196981"/>
            <a:chOff x="1698992" y="5413123"/>
            <a:chExt cx="488705" cy="372525"/>
          </a:xfrm>
        </p:grpSpPr>
        <p:sp>
          <p:nvSpPr>
            <p:cNvPr id="19" name="Google Shape;264;p14">
              <a:hlinkClick r:id="rId3"/>
              <a:extLst>
                <a:ext uri="{FF2B5EF4-FFF2-40B4-BE49-F238E27FC236}">
                  <a16:creationId xmlns:a16="http://schemas.microsoft.com/office/drawing/2014/main" id="{1E68E4BB-0B57-90CF-071F-8DD510E62D49}"/>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20" name="Google Shape;265;p14">
              <a:hlinkClick r:id="rId3"/>
              <a:extLst>
                <a:ext uri="{FF2B5EF4-FFF2-40B4-BE49-F238E27FC236}">
                  <a16:creationId xmlns:a16="http://schemas.microsoft.com/office/drawing/2014/main" id="{352458B2-7AFA-C427-14D2-48B3754F67AA}"/>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1" name="Google Shape;266;p14">
              <a:hlinkClick r:id="rId3"/>
              <a:extLst>
                <a:ext uri="{FF2B5EF4-FFF2-40B4-BE49-F238E27FC236}">
                  <a16:creationId xmlns:a16="http://schemas.microsoft.com/office/drawing/2014/main" id="{CA85DE18-6560-E841-8086-D8C46538FAD2}"/>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2" name="Google Shape;267;p14">
              <a:hlinkClick r:id="rId3"/>
              <a:extLst>
                <a:ext uri="{FF2B5EF4-FFF2-40B4-BE49-F238E27FC236}">
                  <a16:creationId xmlns:a16="http://schemas.microsoft.com/office/drawing/2014/main" id="{A12EFF79-4B21-DBA0-DE0B-174B7E6AABBE}"/>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grpSp>
        <p:nvGrpSpPr>
          <p:cNvPr id="24" name="Grupo 23">
            <a:extLst>
              <a:ext uri="{FF2B5EF4-FFF2-40B4-BE49-F238E27FC236}">
                <a16:creationId xmlns:a16="http://schemas.microsoft.com/office/drawing/2014/main" id="{BE875E39-D817-109F-976E-9114E07611AD}"/>
              </a:ext>
            </a:extLst>
          </p:cNvPr>
          <p:cNvGrpSpPr/>
          <p:nvPr userDrawn="1"/>
        </p:nvGrpSpPr>
        <p:grpSpPr>
          <a:xfrm>
            <a:off x="5655119" y="6374003"/>
            <a:ext cx="258414" cy="196981"/>
            <a:chOff x="1698992" y="5413123"/>
            <a:chExt cx="488705" cy="372525"/>
          </a:xfrm>
        </p:grpSpPr>
        <p:sp>
          <p:nvSpPr>
            <p:cNvPr id="25" name="Google Shape;264;p14">
              <a:hlinkClick r:id="rId4"/>
              <a:extLst>
                <a:ext uri="{FF2B5EF4-FFF2-40B4-BE49-F238E27FC236}">
                  <a16:creationId xmlns:a16="http://schemas.microsoft.com/office/drawing/2014/main" id="{70A9C7D2-845D-A83A-6D0C-13EA61EBC594}"/>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26" name="Google Shape;265;p14">
              <a:hlinkClick r:id="rId4"/>
              <a:extLst>
                <a:ext uri="{FF2B5EF4-FFF2-40B4-BE49-F238E27FC236}">
                  <a16:creationId xmlns:a16="http://schemas.microsoft.com/office/drawing/2014/main" id="{B24B9625-112C-AC3A-D48E-919152FA929C}"/>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7" name="Google Shape;266;p14">
              <a:hlinkClick r:id="rId4"/>
              <a:extLst>
                <a:ext uri="{FF2B5EF4-FFF2-40B4-BE49-F238E27FC236}">
                  <a16:creationId xmlns:a16="http://schemas.microsoft.com/office/drawing/2014/main" id="{500277D6-C11B-574D-1A73-C7A3CF0D7B3F}"/>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8" name="Google Shape;267;p14">
              <a:hlinkClick r:id="rId4"/>
              <a:extLst>
                <a:ext uri="{FF2B5EF4-FFF2-40B4-BE49-F238E27FC236}">
                  <a16:creationId xmlns:a16="http://schemas.microsoft.com/office/drawing/2014/main" id="{DF0B223D-A685-28A3-160F-D6DE55B8701D}"/>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sp>
        <p:nvSpPr>
          <p:cNvPr id="29" name="Marcador de texto 6">
            <a:extLst>
              <a:ext uri="{FF2B5EF4-FFF2-40B4-BE49-F238E27FC236}">
                <a16:creationId xmlns:a16="http://schemas.microsoft.com/office/drawing/2014/main" id="{45DD6B32-0CCE-0C50-F711-2CC5E7A9FCD5}"/>
              </a:ext>
            </a:extLst>
          </p:cNvPr>
          <p:cNvSpPr txBox="1">
            <a:spLocks/>
          </p:cNvSpPr>
          <p:nvPr userDrawn="1"/>
        </p:nvSpPr>
        <p:spPr>
          <a:xfrm>
            <a:off x="7404940" y="6370236"/>
            <a:ext cx="421026" cy="170556"/>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ACDI</a:t>
            </a:r>
            <a:endParaRPr lang="es-AR" sz="1100" b="0" dirty="0"/>
          </a:p>
        </p:txBody>
      </p:sp>
      <p:grpSp>
        <p:nvGrpSpPr>
          <p:cNvPr id="30" name="Grupo 29">
            <a:extLst>
              <a:ext uri="{FF2B5EF4-FFF2-40B4-BE49-F238E27FC236}">
                <a16:creationId xmlns:a16="http://schemas.microsoft.com/office/drawing/2014/main" id="{D5ABC3D6-390E-FF55-D704-5EC64D36C873}"/>
              </a:ext>
            </a:extLst>
          </p:cNvPr>
          <p:cNvGrpSpPr/>
          <p:nvPr userDrawn="1"/>
        </p:nvGrpSpPr>
        <p:grpSpPr>
          <a:xfrm>
            <a:off x="7078601" y="6367629"/>
            <a:ext cx="258414" cy="196981"/>
            <a:chOff x="1698992" y="5413123"/>
            <a:chExt cx="488705" cy="372525"/>
          </a:xfrm>
        </p:grpSpPr>
        <p:sp>
          <p:nvSpPr>
            <p:cNvPr id="31" name="Google Shape;264;p14">
              <a:hlinkClick r:id="rId5"/>
              <a:extLst>
                <a:ext uri="{FF2B5EF4-FFF2-40B4-BE49-F238E27FC236}">
                  <a16:creationId xmlns:a16="http://schemas.microsoft.com/office/drawing/2014/main" id="{8ABAAF86-8930-9D94-69BE-2299280425D2}"/>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32" name="Google Shape;265;p14">
              <a:hlinkClick r:id="rId5"/>
              <a:extLst>
                <a:ext uri="{FF2B5EF4-FFF2-40B4-BE49-F238E27FC236}">
                  <a16:creationId xmlns:a16="http://schemas.microsoft.com/office/drawing/2014/main" id="{E4E869D4-3926-1B08-B0ED-5B5C25B992CB}"/>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33" name="Google Shape;266;p14">
              <a:hlinkClick r:id="rId5"/>
              <a:extLst>
                <a:ext uri="{FF2B5EF4-FFF2-40B4-BE49-F238E27FC236}">
                  <a16:creationId xmlns:a16="http://schemas.microsoft.com/office/drawing/2014/main" id="{85F6A3F7-E14D-5F30-1684-20C6186C5AEC}"/>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34" name="Google Shape;267;p14">
              <a:hlinkClick r:id="rId5"/>
              <a:extLst>
                <a:ext uri="{FF2B5EF4-FFF2-40B4-BE49-F238E27FC236}">
                  <a16:creationId xmlns:a16="http://schemas.microsoft.com/office/drawing/2014/main" id="{E0D29A45-2542-721B-4FFD-F8247A8806E9}"/>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grpSp>
        <p:nvGrpSpPr>
          <p:cNvPr id="35" name="Google Shape;236;p14">
            <a:extLst>
              <a:ext uri="{FF2B5EF4-FFF2-40B4-BE49-F238E27FC236}">
                <a16:creationId xmlns:a16="http://schemas.microsoft.com/office/drawing/2014/main" id="{7C47DBD0-81F0-4193-E351-6E64673AFB2E}"/>
              </a:ext>
            </a:extLst>
          </p:cNvPr>
          <p:cNvGrpSpPr/>
          <p:nvPr userDrawn="1"/>
        </p:nvGrpSpPr>
        <p:grpSpPr>
          <a:xfrm>
            <a:off x="7959033" y="6370883"/>
            <a:ext cx="207237" cy="196981"/>
            <a:chOff x="1613370" y="3458949"/>
            <a:chExt cx="382807" cy="363861"/>
          </a:xfrm>
          <a:solidFill>
            <a:schemeClr val="bg2"/>
          </a:solidFill>
        </p:grpSpPr>
        <p:sp>
          <p:nvSpPr>
            <p:cNvPr id="36" name="Google Shape;237;p14">
              <a:extLst>
                <a:ext uri="{FF2B5EF4-FFF2-40B4-BE49-F238E27FC236}">
                  <a16:creationId xmlns:a16="http://schemas.microsoft.com/office/drawing/2014/main" id="{CE8C27C5-73E7-3E97-F9BD-56EB3813D1FF}"/>
                </a:ext>
              </a:extLst>
            </p:cNvPr>
            <p:cNvSpPr/>
            <p:nvPr/>
          </p:nvSpPr>
          <p:spPr>
            <a:xfrm>
              <a:off x="1818589" y="3459154"/>
              <a:ext cx="174305" cy="170646"/>
            </a:xfrm>
            <a:custGeom>
              <a:avLst/>
              <a:gdLst/>
              <a:ahLst/>
              <a:cxnLst/>
              <a:rect l="l" t="t" r="r" b="b"/>
              <a:pathLst>
                <a:path w="5097" h="4990" extrusionOk="0">
                  <a:moveTo>
                    <a:pt x="429" y="0"/>
                  </a:moveTo>
                  <a:cubicBezTo>
                    <a:pt x="1" y="0"/>
                    <a:pt x="1" y="620"/>
                    <a:pt x="429" y="620"/>
                  </a:cubicBezTo>
                  <a:cubicBezTo>
                    <a:pt x="2668" y="620"/>
                    <a:pt x="4478" y="2430"/>
                    <a:pt x="4478" y="4668"/>
                  </a:cubicBezTo>
                  <a:cubicBezTo>
                    <a:pt x="4478" y="4882"/>
                    <a:pt x="4633" y="4990"/>
                    <a:pt x="4787" y="4990"/>
                  </a:cubicBezTo>
                  <a:cubicBezTo>
                    <a:pt x="4942" y="4990"/>
                    <a:pt x="5097" y="4882"/>
                    <a:pt x="5097" y="4668"/>
                  </a:cubicBezTo>
                  <a:cubicBezTo>
                    <a:pt x="5097" y="2096"/>
                    <a:pt x="3001" y="0"/>
                    <a:pt x="429" y="0"/>
                  </a:cubicBezTo>
                  <a:close/>
                </a:path>
              </a:pathLst>
            </a:custGeom>
            <a:grpFill/>
            <a:ln>
              <a:noFill/>
            </a:ln>
          </p:spPr>
          <p:txBody>
            <a:bodyPr spcFirstLastPara="1" wrap="square" lIns="91425" tIns="91425" rIns="91425" bIns="91425" anchor="ctr" anchorCtr="0">
              <a:noAutofit/>
            </a:bodyPr>
            <a:lstStyle/>
            <a:p>
              <a:endParaRPr/>
            </a:p>
          </p:txBody>
        </p:sp>
        <p:sp>
          <p:nvSpPr>
            <p:cNvPr id="37" name="Google Shape;238;p14">
              <a:extLst>
                <a:ext uri="{FF2B5EF4-FFF2-40B4-BE49-F238E27FC236}">
                  <a16:creationId xmlns:a16="http://schemas.microsoft.com/office/drawing/2014/main" id="{C5F5EAE2-B613-F5F3-1CBC-849483EEB719}"/>
                </a:ext>
              </a:extLst>
            </p:cNvPr>
            <p:cNvSpPr/>
            <p:nvPr/>
          </p:nvSpPr>
          <p:spPr>
            <a:xfrm>
              <a:off x="1818589" y="3501490"/>
              <a:ext cx="131968" cy="128309"/>
            </a:xfrm>
            <a:custGeom>
              <a:avLst/>
              <a:gdLst/>
              <a:ahLst/>
              <a:cxnLst/>
              <a:rect l="l" t="t" r="r" b="b"/>
              <a:pathLst>
                <a:path w="3859" h="3752" extrusionOk="0">
                  <a:moveTo>
                    <a:pt x="429" y="1"/>
                  </a:moveTo>
                  <a:cubicBezTo>
                    <a:pt x="1" y="1"/>
                    <a:pt x="1" y="620"/>
                    <a:pt x="429" y="620"/>
                  </a:cubicBezTo>
                  <a:cubicBezTo>
                    <a:pt x="1977" y="644"/>
                    <a:pt x="3216" y="1882"/>
                    <a:pt x="3239" y="3430"/>
                  </a:cubicBezTo>
                  <a:cubicBezTo>
                    <a:pt x="3239" y="3644"/>
                    <a:pt x="3394" y="3752"/>
                    <a:pt x="3549" y="3752"/>
                  </a:cubicBezTo>
                  <a:cubicBezTo>
                    <a:pt x="3704" y="3752"/>
                    <a:pt x="3859" y="3644"/>
                    <a:pt x="3859" y="3430"/>
                  </a:cubicBezTo>
                  <a:cubicBezTo>
                    <a:pt x="3859" y="1549"/>
                    <a:pt x="2311" y="1"/>
                    <a:pt x="429" y="1"/>
                  </a:cubicBezTo>
                  <a:close/>
                </a:path>
              </a:pathLst>
            </a:custGeom>
            <a:grpFill/>
            <a:ln>
              <a:noFill/>
            </a:ln>
          </p:spPr>
          <p:txBody>
            <a:bodyPr spcFirstLastPara="1" wrap="square" lIns="91425" tIns="91425" rIns="91425" bIns="91425" anchor="ctr" anchorCtr="0">
              <a:noAutofit/>
            </a:bodyPr>
            <a:lstStyle/>
            <a:p>
              <a:endParaRPr/>
            </a:p>
          </p:txBody>
        </p:sp>
        <p:sp>
          <p:nvSpPr>
            <p:cNvPr id="38" name="Google Shape;239;p14">
              <a:extLst>
                <a:ext uri="{FF2B5EF4-FFF2-40B4-BE49-F238E27FC236}">
                  <a16:creationId xmlns:a16="http://schemas.microsoft.com/office/drawing/2014/main" id="{1A51FA7E-AA4A-6816-7198-59839396EEFB}"/>
                </a:ext>
              </a:extLst>
            </p:cNvPr>
            <p:cNvSpPr/>
            <p:nvPr/>
          </p:nvSpPr>
          <p:spPr>
            <a:xfrm>
              <a:off x="1818589" y="3544648"/>
              <a:ext cx="89632" cy="85152"/>
            </a:xfrm>
            <a:custGeom>
              <a:avLst/>
              <a:gdLst/>
              <a:ahLst/>
              <a:cxnLst/>
              <a:rect l="l" t="t" r="r" b="b"/>
              <a:pathLst>
                <a:path w="2621" h="2490" extrusionOk="0">
                  <a:moveTo>
                    <a:pt x="429" y="1"/>
                  </a:moveTo>
                  <a:cubicBezTo>
                    <a:pt x="1" y="1"/>
                    <a:pt x="1" y="620"/>
                    <a:pt x="429" y="620"/>
                  </a:cubicBezTo>
                  <a:cubicBezTo>
                    <a:pt x="1287" y="620"/>
                    <a:pt x="1977" y="1311"/>
                    <a:pt x="1977" y="2168"/>
                  </a:cubicBezTo>
                  <a:cubicBezTo>
                    <a:pt x="1977" y="2382"/>
                    <a:pt x="2138" y="2490"/>
                    <a:pt x="2299" y="2490"/>
                  </a:cubicBezTo>
                  <a:cubicBezTo>
                    <a:pt x="2459" y="2490"/>
                    <a:pt x="2620" y="2382"/>
                    <a:pt x="2620" y="2168"/>
                  </a:cubicBezTo>
                  <a:cubicBezTo>
                    <a:pt x="2596" y="977"/>
                    <a:pt x="1620" y="1"/>
                    <a:pt x="429" y="1"/>
                  </a:cubicBezTo>
                  <a:close/>
                </a:path>
              </a:pathLst>
            </a:custGeom>
            <a:grpFill/>
            <a:ln>
              <a:noFill/>
            </a:ln>
          </p:spPr>
          <p:txBody>
            <a:bodyPr spcFirstLastPara="1" wrap="square" lIns="91425" tIns="91425" rIns="91425" bIns="91425" anchor="ctr" anchorCtr="0">
              <a:noAutofit/>
            </a:bodyPr>
            <a:lstStyle/>
            <a:p>
              <a:endParaRPr/>
            </a:p>
          </p:txBody>
        </p:sp>
        <p:sp>
          <p:nvSpPr>
            <p:cNvPr id="39" name="Google Shape;240;p14">
              <a:extLst>
                <a:ext uri="{FF2B5EF4-FFF2-40B4-BE49-F238E27FC236}">
                  <a16:creationId xmlns:a16="http://schemas.microsoft.com/office/drawing/2014/main" id="{F9F5E6F1-150B-A9AA-175E-AD1912424B49}"/>
                </a:ext>
              </a:extLst>
            </p:cNvPr>
            <p:cNvSpPr/>
            <p:nvPr/>
          </p:nvSpPr>
          <p:spPr>
            <a:xfrm>
              <a:off x="1818589" y="3586197"/>
              <a:ext cx="46474" cy="42986"/>
            </a:xfrm>
            <a:custGeom>
              <a:avLst/>
              <a:gdLst/>
              <a:ahLst/>
              <a:cxnLst/>
              <a:rect l="l" t="t" r="r" b="b"/>
              <a:pathLst>
                <a:path w="1359" h="1257" extrusionOk="0">
                  <a:moveTo>
                    <a:pt x="405" y="1"/>
                  </a:moveTo>
                  <a:lnTo>
                    <a:pt x="429" y="24"/>
                  </a:lnTo>
                  <a:cubicBezTo>
                    <a:pt x="1" y="24"/>
                    <a:pt x="1" y="644"/>
                    <a:pt x="429" y="644"/>
                  </a:cubicBezTo>
                  <a:cubicBezTo>
                    <a:pt x="596" y="644"/>
                    <a:pt x="715" y="786"/>
                    <a:pt x="715" y="953"/>
                  </a:cubicBezTo>
                  <a:cubicBezTo>
                    <a:pt x="715" y="1156"/>
                    <a:pt x="876" y="1257"/>
                    <a:pt x="1037" y="1257"/>
                  </a:cubicBezTo>
                  <a:cubicBezTo>
                    <a:pt x="1197" y="1257"/>
                    <a:pt x="1358" y="1156"/>
                    <a:pt x="1358" y="953"/>
                  </a:cubicBezTo>
                  <a:cubicBezTo>
                    <a:pt x="1358" y="429"/>
                    <a:pt x="929" y="1"/>
                    <a:pt x="405" y="1"/>
                  </a:cubicBezTo>
                  <a:close/>
                </a:path>
              </a:pathLst>
            </a:custGeom>
            <a:grpFill/>
            <a:ln>
              <a:noFill/>
            </a:ln>
          </p:spPr>
          <p:txBody>
            <a:bodyPr spcFirstLastPara="1" wrap="square" lIns="91425" tIns="91425" rIns="91425" bIns="91425" anchor="ctr" anchorCtr="0">
              <a:noAutofit/>
            </a:bodyPr>
            <a:lstStyle/>
            <a:p>
              <a:endParaRPr/>
            </a:p>
          </p:txBody>
        </p:sp>
        <p:sp>
          <p:nvSpPr>
            <p:cNvPr id="40" name="Google Shape;241;p14">
              <a:extLst>
                <a:ext uri="{FF2B5EF4-FFF2-40B4-BE49-F238E27FC236}">
                  <a16:creationId xmlns:a16="http://schemas.microsoft.com/office/drawing/2014/main" id="{D196D3BD-1090-93EA-753C-4323D6B9B2DE}"/>
                </a:ext>
              </a:extLst>
            </p:cNvPr>
            <p:cNvSpPr/>
            <p:nvPr/>
          </p:nvSpPr>
          <p:spPr>
            <a:xfrm>
              <a:off x="1658169" y="3458949"/>
              <a:ext cx="125436" cy="122393"/>
            </a:xfrm>
            <a:custGeom>
              <a:avLst/>
              <a:gdLst/>
              <a:ahLst/>
              <a:cxnLst/>
              <a:rect l="l" t="t" r="r" b="b"/>
              <a:pathLst>
                <a:path w="3668" h="3579" extrusionOk="0">
                  <a:moveTo>
                    <a:pt x="869" y="1"/>
                  </a:moveTo>
                  <a:cubicBezTo>
                    <a:pt x="631" y="1"/>
                    <a:pt x="393" y="90"/>
                    <a:pt x="215" y="268"/>
                  </a:cubicBezTo>
                  <a:lnTo>
                    <a:pt x="0" y="483"/>
                  </a:lnTo>
                  <a:lnTo>
                    <a:pt x="3072" y="3579"/>
                  </a:lnTo>
                  <a:lnTo>
                    <a:pt x="3287" y="3364"/>
                  </a:lnTo>
                  <a:cubicBezTo>
                    <a:pt x="3668" y="2983"/>
                    <a:pt x="3668" y="2388"/>
                    <a:pt x="3287" y="2031"/>
                  </a:cubicBezTo>
                  <a:lnTo>
                    <a:pt x="3287" y="2055"/>
                  </a:lnTo>
                  <a:lnTo>
                    <a:pt x="1524" y="268"/>
                  </a:lnTo>
                  <a:cubicBezTo>
                    <a:pt x="1346" y="90"/>
                    <a:pt x="1108" y="1"/>
                    <a:pt x="869" y="1"/>
                  </a:cubicBezTo>
                  <a:close/>
                </a:path>
              </a:pathLst>
            </a:custGeom>
            <a:grpFill/>
            <a:ln>
              <a:noFill/>
            </a:ln>
          </p:spPr>
          <p:txBody>
            <a:bodyPr spcFirstLastPara="1" wrap="square" lIns="91425" tIns="91425" rIns="91425" bIns="91425" anchor="ctr" anchorCtr="0">
              <a:noAutofit/>
            </a:bodyPr>
            <a:lstStyle/>
            <a:p>
              <a:endParaRPr/>
            </a:p>
          </p:txBody>
        </p:sp>
        <p:sp>
          <p:nvSpPr>
            <p:cNvPr id="41" name="Google Shape;242;p14">
              <a:extLst>
                <a:ext uri="{FF2B5EF4-FFF2-40B4-BE49-F238E27FC236}">
                  <a16:creationId xmlns:a16="http://schemas.microsoft.com/office/drawing/2014/main" id="{F56A53EC-9062-E466-E935-BB329028CDBA}"/>
                </a:ext>
              </a:extLst>
            </p:cNvPr>
            <p:cNvSpPr/>
            <p:nvPr/>
          </p:nvSpPr>
          <p:spPr>
            <a:xfrm>
              <a:off x="1870706" y="3673128"/>
              <a:ext cx="125471" cy="121572"/>
            </a:xfrm>
            <a:custGeom>
              <a:avLst/>
              <a:gdLst/>
              <a:ahLst/>
              <a:cxnLst/>
              <a:rect l="l" t="t" r="r" b="b"/>
              <a:pathLst>
                <a:path w="3669" h="3555" extrusionOk="0">
                  <a:moveTo>
                    <a:pt x="882" y="1"/>
                  </a:moveTo>
                  <a:cubicBezTo>
                    <a:pt x="644" y="1"/>
                    <a:pt x="406" y="90"/>
                    <a:pt x="215" y="269"/>
                  </a:cubicBezTo>
                  <a:lnTo>
                    <a:pt x="1" y="483"/>
                  </a:lnTo>
                  <a:lnTo>
                    <a:pt x="3073" y="3555"/>
                  </a:lnTo>
                  <a:lnTo>
                    <a:pt x="3311" y="3341"/>
                  </a:lnTo>
                  <a:cubicBezTo>
                    <a:pt x="3668" y="2983"/>
                    <a:pt x="3668" y="2388"/>
                    <a:pt x="3311" y="2031"/>
                  </a:cubicBezTo>
                  <a:lnTo>
                    <a:pt x="3311" y="2007"/>
                  </a:lnTo>
                  <a:lnTo>
                    <a:pt x="1549" y="269"/>
                  </a:lnTo>
                  <a:cubicBezTo>
                    <a:pt x="1358" y="90"/>
                    <a:pt x="1120" y="1"/>
                    <a:pt x="882" y="1"/>
                  </a:cubicBezTo>
                  <a:close/>
                </a:path>
              </a:pathLst>
            </a:custGeom>
            <a:grpFill/>
            <a:ln>
              <a:noFill/>
            </a:ln>
          </p:spPr>
          <p:txBody>
            <a:bodyPr spcFirstLastPara="1" wrap="square" lIns="91425" tIns="91425" rIns="91425" bIns="91425" anchor="ctr" anchorCtr="0">
              <a:noAutofit/>
            </a:bodyPr>
            <a:lstStyle/>
            <a:p>
              <a:endParaRPr/>
            </a:p>
          </p:txBody>
        </p:sp>
        <p:sp>
          <p:nvSpPr>
            <p:cNvPr id="42" name="Google Shape;243;p14">
              <a:extLst>
                <a:ext uri="{FF2B5EF4-FFF2-40B4-BE49-F238E27FC236}">
                  <a16:creationId xmlns:a16="http://schemas.microsoft.com/office/drawing/2014/main" id="{65716BD4-71B4-47B8-BAA1-51679CEA8FA8}"/>
                </a:ext>
              </a:extLst>
            </p:cNvPr>
            <p:cNvSpPr/>
            <p:nvPr/>
          </p:nvSpPr>
          <p:spPr>
            <a:xfrm>
              <a:off x="1613370" y="3491744"/>
              <a:ext cx="346968" cy="331066"/>
            </a:xfrm>
            <a:custGeom>
              <a:avLst/>
              <a:gdLst/>
              <a:ahLst/>
              <a:cxnLst/>
              <a:rect l="l" t="t" r="r" b="b"/>
              <a:pathLst>
                <a:path w="10146" h="9681" extrusionOk="0">
                  <a:moveTo>
                    <a:pt x="882" y="0"/>
                  </a:moveTo>
                  <a:lnTo>
                    <a:pt x="882" y="0"/>
                  </a:lnTo>
                  <a:cubicBezTo>
                    <a:pt x="0" y="1357"/>
                    <a:pt x="453" y="4858"/>
                    <a:pt x="2834" y="7263"/>
                  </a:cubicBezTo>
                  <a:cubicBezTo>
                    <a:pt x="4511" y="8924"/>
                    <a:pt x="6720" y="9681"/>
                    <a:pt x="8380" y="9681"/>
                  </a:cubicBezTo>
                  <a:cubicBezTo>
                    <a:pt x="9102" y="9681"/>
                    <a:pt x="9720" y="9538"/>
                    <a:pt x="10145" y="9264"/>
                  </a:cubicBezTo>
                  <a:lnTo>
                    <a:pt x="7049" y="6168"/>
                  </a:lnTo>
                  <a:cubicBezTo>
                    <a:pt x="6920" y="6229"/>
                    <a:pt x="6781" y="6258"/>
                    <a:pt x="6642" y="6258"/>
                  </a:cubicBezTo>
                  <a:cubicBezTo>
                    <a:pt x="6400" y="6258"/>
                    <a:pt x="6160" y="6168"/>
                    <a:pt x="5978" y="6001"/>
                  </a:cubicBezTo>
                  <a:lnTo>
                    <a:pt x="4168" y="4168"/>
                  </a:lnTo>
                  <a:cubicBezTo>
                    <a:pt x="3882" y="3882"/>
                    <a:pt x="3811" y="3453"/>
                    <a:pt x="3977" y="3120"/>
                  </a:cubicBezTo>
                  <a:lnTo>
                    <a:pt x="882" y="0"/>
                  </a:lnTo>
                  <a:close/>
                </a:path>
              </a:pathLst>
            </a:custGeom>
            <a:grpFill/>
            <a:ln>
              <a:noFill/>
            </a:ln>
          </p:spPr>
          <p:txBody>
            <a:bodyPr spcFirstLastPara="1" wrap="square" lIns="91425" tIns="91425" rIns="91425" bIns="91425" anchor="ctr" anchorCtr="0">
              <a:noAutofit/>
            </a:bodyPr>
            <a:lstStyle/>
            <a:p>
              <a:endParaRPr/>
            </a:p>
          </p:txBody>
        </p:sp>
      </p:grpSp>
      <p:pic>
        <p:nvPicPr>
          <p:cNvPr id="43" name="Gráfico 42">
            <a:hlinkClick r:id="rId6"/>
            <a:extLst>
              <a:ext uri="{FF2B5EF4-FFF2-40B4-BE49-F238E27FC236}">
                <a16:creationId xmlns:a16="http://schemas.microsoft.com/office/drawing/2014/main" id="{58CDFA84-EB3B-CF1D-0B1D-6B59D98B00F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734766" y="851615"/>
            <a:ext cx="343613" cy="343613"/>
          </a:xfrm>
          <a:prstGeom prst="rect">
            <a:avLst/>
          </a:prstGeom>
        </p:spPr>
      </p:pic>
      <p:pic>
        <p:nvPicPr>
          <p:cNvPr id="44" name="Gráfico 43">
            <a:hlinkClick r:id="rId9"/>
            <a:extLst>
              <a:ext uri="{FF2B5EF4-FFF2-40B4-BE49-F238E27FC236}">
                <a16:creationId xmlns:a16="http://schemas.microsoft.com/office/drawing/2014/main" id="{9E7B50BE-28B2-F825-74E9-650B0670B15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734766" y="473488"/>
            <a:ext cx="343613" cy="343613"/>
          </a:xfrm>
          <a:prstGeom prst="rect">
            <a:avLst/>
          </a:prstGeom>
        </p:spPr>
      </p:pic>
      <p:pic>
        <p:nvPicPr>
          <p:cNvPr id="45" name="Gráfico 44">
            <a:hlinkClick r:id="rId12"/>
            <a:extLst>
              <a:ext uri="{FF2B5EF4-FFF2-40B4-BE49-F238E27FC236}">
                <a16:creationId xmlns:a16="http://schemas.microsoft.com/office/drawing/2014/main" id="{91A2DCAC-0C39-E1E2-7917-7B4701737F9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1734766" y="95361"/>
            <a:ext cx="343613" cy="343613"/>
          </a:xfrm>
          <a:prstGeom prst="rect">
            <a:avLst/>
          </a:prstGeom>
        </p:spPr>
      </p:pic>
      <p:pic>
        <p:nvPicPr>
          <p:cNvPr id="46" name="Gráfico 45">
            <a:hlinkClick r:id="rId15"/>
            <a:extLst>
              <a:ext uri="{FF2B5EF4-FFF2-40B4-BE49-F238E27FC236}">
                <a16:creationId xmlns:a16="http://schemas.microsoft.com/office/drawing/2014/main" id="{8E69F1BD-CAE0-3903-3C0D-22C2317B685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1734766" y="1229742"/>
            <a:ext cx="343613" cy="343613"/>
          </a:xfrm>
          <a:prstGeom prst="rect">
            <a:avLst/>
          </a:prstGeom>
        </p:spPr>
      </p:pic>
      <p:sp>
        <p:nvSpPr>
          <p:cNvPr id="47" name="Marcador de texto 6">
            <a:extLst>
              <a:ext uri="{FF2B5EF4-FFF2-40B4-BE49-F238E27FC236}">
                <a16:creationId xmlns:a16="http://schemas.microsoft.com/office/drawing/2014/main" id="{2A915827-0FF2-B067-BD30-91B6CB57E7F3}"/>
              </a:ext>
            </a:extLst>
          </p:cNvPr>
          <p:cNvSpPr txBox="1">
            <a:spLocks/>
          </p:cNvSpPr>
          <p:nvPr userDrawn="1"/>
        </p:nvSpPr>
        <p:spPr>
          <a:xfrm>
            <a:off x="4322064" y="6380760"/>
            <a:ext cx="1182522" cy="171134"/>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INSTITUCIONAL</a:t>
            </a:r>
            <a:endParaRPr lang="es-AR" sz="1100" b="0" dirty="0"/>
          </a:p>
        </p:txBody>
      </p:sp>
      <p:sp>
        <p:nvSpPr>
          <p:cNvPr id="48" name="Marcador de texto 6">
            <a:extLst>
              <a:ext uri="{FF2B5EF4-FFF2-40B4-BE49-F238E27FC236}">
                <a16:creationId xmlns:a16="http://schemas.microsoft.com/office/drawing/2014/main" id="{2F56A8A6-6EC8-9BA6-F7E9-2EF591F00AC3}"/>
              </a:ext>
            </a:extLst>
          </p:cNvPr>
          <p:cNvSpPr txBox="1">
            <a:spLocks/>
          </p:cNvSpPr>
          <p:nvPr userDrawn="1"/>
        </p:nvSpPr>
        <p:spPr>
          <a:xfrm>
            <a:off x="5990431" y="6379421"/>
            <a:ext cx="915836" cy="170556"/>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INDIVIDUOS</a:t>
            </a:r>
            <a:endParaRPr lang="es-AR" sz="1100" b="0" dirty="0"/>
          </a:p>
        </p:txBody>
      </p:sp>
      <p:sp>
        <p:nvSpPr>
          <p:cNvPr id="4" name="Marcador de texto 3">
            <a:extLst>
              <a:ext uri="{FF2B5EF4-FFF2-40B4-BE49-F238E27FC236}">
                <a16:creationId xmlns:a16="http://schemas.microsoft.com/office/drawing/2014/main" id="{FAD03F07-BDBF-520F-0A73-7F2A1BFFA10A}"/>
              </a:ext>
            </a:extLst>
          </p:cNvPr>
          <p:cNvSpPr>
            <a:spLocks noGrp="1"/>
          </p:cNvSpPr>
          <p:nvPr>
            <p:ph type="body" sz="half" idx="2" hasCustomPrompt="1"/>
          </p:nvPr>
        </p:nvSpPr>
        <p:spPr>
          <a:xfrm>
            <a:off x="3005102" y="4522553"/>
            <a:ext cx="6181797" cy="350240"/>
          </a:xfrm>
          <a:prstGeom prst="rect">
            <a:avLst/>
          </a:prstGeom>
        </p:spPr>
        <p:txBody>
          <a:bodyPr/>
          <a:lstStyle>
            <a:lvl1pPr marL="0" indent="0" algn="ctr">
              <a:buNone/>
              <a:defRPr sz="1600">
                <a:solidFill>
                  <a:schemeClr val="bg1"/>
                </a:solidFill>
                <a:latin typeface="Montserrat Medium"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Bajada del producto</a:t>
            </a:r>
          </a:p>
        </p:txBody>
      </p:sp>
      <p:sp>
        <p:nvSpPr>
          <p:cNvPr id="6" name="Título 1">
            <a:extLst>
              <a:ext uri="{FF2B5EF4-FFF2-40B4-BE49-F238E27FC236}">
                <a16:creationId xmlns:a16="http://schemas.microsoft.com/office/drawing/2014/main" id="{CB2C4DF1-BC4A-857F-73D5-9078E26592FC}"/>
              </a:ext>
            </a:extLst>
          </p:cNvPr>
          <p:cNvSpPr>
            <a:spLocks noGrp="1"/>
          </p:cNvSpPr>
          <p:nvPr>
            <p:ph type="title" hasCustomPrompt="1"/>
          </p:nvPr>
        </p:nvSpPr>
        <p:spPr>
          <a:xfrm>
            <a:off x="2294965" y="3353362"/>
            <a:ext cx="7602071" cy="881106"/>
          </a:xfrm>
          <a:prstGeom prst="rect">
            <a:avLst/>
          </a:prstGeom>
        </p:spPr>
        <p:txBody>
          <a:bodyPr anchor="b"/>
          <a:lstStyle>
            <a:lvl1pPr algn="ctr">
              <a:defRPr sz="5400" b="0">
                <a:solidFill>
                  <a:schemeClr val="bg1"/>
                </a:solidFill>
                <a:latin typeface="Montserrat ExtraBold" pitchFamily="2" charset="0"/>
              </a:defRPr>
            </a:lvl1pPr>
          </a:lstStyle>
          <a:p>
            <a:r>
              <a:rPr lang="es-ES" dirty="0"/>
              <a:t>NOMBRE DE</a:t>
            </a:r>
            <a:br>
              <a:rPr lang="es-ES" dirty="0"/>
            </a:br>
            <a:r>
              <a:rPr lang="es-ES" dirty="0"/>
              <a:t>PRODUCTO</a:t>
            </a:r>
            <a:endParaRPr lang="es-419" dirty="0"/>
          </a:p>
        </p:txBody>
      </p:sp>
      <p:pic>
        <p:nvPicPr>
          <p:cNvPr id="9" name="Gráfico 8">
            <a:extLst>
              <a:ext uri="{FF2B5EF4-FFF2-40B4-BE49-F238E27FC236}">
                <a16:creationId xmlns:a16="http://schemas.microsoft.com/office/drawing/2014/main" id="{70FA1C77-3B3F-453C-0A47-70CBB7808144}"/>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5799278" y="1901156"/>
            <a:ext cx="553998" cy="553998"/>
          </a:xfrm>
          <a:prstGeom prst="rect">
            <a:avLst/>
          </a:prstGeom>
        </p:spPr>
      </p:pic>
    </p:spTree>
    <p:extLst>
      <p:ext uri="{BB962C8B-B14F-4D97-AF65-F5344CB8AC3E}">
        <p14:creationId xmlns:p14="http://schemas.microsoft.com/office/powerpoint/2010/main" val="18440238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oducto Violeta">
    <p:bg>
      <p:bgPr>
        <a:solidFill>
          <a:srgbClr val="A762A3"/>
        </a:solidFill>
        <a:effectLst/>
      </p:bgPr>
    </p:bg>
    <p:spTree>
      <p:nvGrpSpPr>
        <p:cNvPr id="1" name=""/>
        <p:cNvGrpSpPr/>
        <p:nvPr/>
      </p:nvGrpSpPr>
      <p:grpSpPr>
        <a:xfrm>
          <a:off x="0" y="0"/>
          <a:ext cx="0" cy="0"/>
          <a:chOff x="0" y="0"/>
          <a:chExt cx="0" cy="0"/>
        </a:xfrm>
      </p:grpSpPr>
      <p:sp>
        <p:nvSpPr>
          <p:cNvPr id="3" name="Marcador de texto 6">
            <a:extLst>
              <a:ext uri="{FF2B5EF4-FFF2-40B4-BE49-F238E27FC236}">
                <a16:creationId xmlns:a16="http://schemas.microsoft.com/office/drawing/2014/main" id="{60BC6A48-76BF-57CC-DFD7-BAFB8C907529}"/>
              </a:ext>
            </a:extLst>
          </p:cNvPr>
          <p:cNvSpPr txBox="1">
            <a:spLocks/>
          </p:cNvSpPr>
          <p:nvPr/>
        </p:nvSpPr>
        <p:spPr>
          <a:xfrm>
            <a:off x="2959530" y="6380883"/>
            <a:ext cx="915836" cy="170556"/>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EMPRESAS</a:t>
            </a:r>
            <a:endParaRPr lang="es-AR" sz="1100" b="0" dirty="0"/>
          </a:p>
        </p:txBody>
      </p:sp>
      <p:sp>
        <p:nvSpPr>
          <p:cNvPr id="10" name="Marcador de texto 6">
            <a:extLst>
              <a:ext uri="{FF2B5EF4-FFF2-40B4-BE49-F238E27FC236}">
                <a16:creationId xmlns:a16="http://schemas.microsoft.com/office/drawing/2014/main" id="{C4E5E14C-0250-2D59-7ABB-2B834A675E02}"/>
              </a:ext>
            </a:extLst>
          </p:cNvPr>
          <p:cNvSpPr txBox="1">
            <a:spLocks/>
          </p:cNvSpPr>
          <p:nvPr/>
        </p:nvSpPr>
        <p:spPr>
          <a:xfrm>
            <a:off x="8266854" y="6387216"/>
            <a:ext cx="1431033" cy="179227"/>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i="0" dirty="0">
                <a:latin typeface="Montserrat" pitchFamily="2" charset="77"/>
              </a:rPr>
              <a:t>(+54) 9 11 5032 3004</a:t>
            </a:r>
          </a:p>
        </p:txBody>
      </p:sp>
      <p:grpSp>
        <p:nvGrpSpPr>
          <p:cNvPr id="16" name="Grupo 15">
            <a:extLst>
              <a:ext uri="{FF2B5EF4-FFF2-40B4-BE49-F238E27FC236}">
                <a16:creationId xmlns:a16="http://schemas.microsoft.com/office/drawing/2014/main" id="{5D1B14D6-8365-FEF7-3875-18D2AFD0E089}"/>
              </a:ext>
            </a:extLst>
          </p:cNvPr>
          <p:cNvGrpSpPr/>
          <p:nvPr userDrawn="1"/>
        </p:nvGrpSpPr>
        <p:grpSpPr>
          <a:xfrm>
            <a:off x="2649863" y="6374003"/>
            <a:ext cx="258414" cy="196981"/>
            <a:chOff x="1698992" y="5413123"/>
            <a:chExt cx="488705" cy="372525"/>
          </a:xfrm>
        </p:grpSpPr>
        <p:sp>
          <p:nvSpPr>
            <p:cNvPr id="12" name="Google Shape;264;p14">
              <a:hlinkClick r:id="rId2"/>
              <a:extLst>
                <a:ext uri="{FF2B5EF4-FFF2-40B4-BE49-F238E27FC236}">
                  <a16:creationId xmlns:a16="http://schemas.microsoft.com/office/drawing/2014/main" id="{1F075C41-0B14-1961-F156-C70F7E41BC10}"/>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13" name="Google Shape;265;p14">
              <a:hlinkClick r:id="rId2"/>
              <a:extLst>
                <a:ext uri="{FF2B5EF4-FFF2-40B4-BE49-F238E27FC236}">
                  <a16:creationId xmlns:a16="http://schemas.microsoft.com/office/drawing/2014/main" id="{7E6A4F2B-FAAF-803D-4741-23C351E546F4}"/>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14" name="Google Shape;266;p14">
              <a:hlinkClick r:id="rId2"/>
              <a:extLst>
                <a:ext uri="{FF2B5EF4-FFF2-40B4-BE49-F238E27FC236}">
                  <a16:creationId xmlns:a16="http://schemas.microsoft.com/office/drawing/2014/main" id="{A8D08C82-5AE2-EACD-557D-9799A904518C}"/>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15" name="Google Shape;267;p14">
              <a:hlinkClick r:id="rId2"/>
              <a:extLst>
                <a:ext uri="{FF2B5EF4-FFF2-40B4-BE49-F238E27FC236}">
                  <a16:creationId xmlns:a16="http://schemas.microsoft.com/office/drawing/2014/main" id="{74E0EA4A-CEC3-86C9-6ADD-CDEDFA9ED282}"/>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grpSp>
        <p:nvGrpSpPr>
          <p:cNvPr id="18" name="Grupo 17">
            <a:extLst>
              <a:ext uri="{FF2B5EF4-FFF2-40B4-BE49-F238E27FC236}">
                <a16:creationId xmlns:a16="http://schemas.microsoft.com/office/drawing/2014/main" id="{6A01CC05-37E2-04D4-7341-189556352C37}"/>
              </a:ext>
            </a:extLst>
          </p:cNvPr>
          <p:cNvGrpSpPr/>
          <p:nvPr userDrawn="1"/>
        </p:nvGrpSpPr>
        <p:grpSpPr>
          <a:xfrm>
            <a:off x="4000434" y="6374003"/>
            <a:ext cx="258414" cy="196981"/>
            <a:chOff x="1698992" y="5413123"/>
            <a:chExt cx="488705" cy="372525"/>
          </a:xfrm>
        </p:grpSpPr>
        <p:sp>
          <p:nvSpPr>
            <p:cNvPr id="19" name="Google Shape;264;p14">
              <a:hlinkClick r:id="rId3"/>
              <a:extLst>
                <a:ext uri="{FF2B5EF4-FFF2-40B4-BE49-F238E27FC236}">
                  <a16:creationId xmlns:a16="http://schemas.microsoft.com/office/drawing/2014/main" id="{1E68E4BB-0B57-90CF-071F-8DD510E62D49}"/>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20" name="Google Shape;265;p14">
              <a:hlinkClick r:id="rId3"/>
              <a:extLst>
                <a:ext uri="{FF2B5EF4-FFF2-40B4-BE49-F238E27FC236}">
                  <a16:creationId xmlns:a16="http://schemas.microsoft.com/office/drawing/2014/main" id="{352458B2-7AFA-C427-14D2-48B3754F67AA}"/>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1" name="Google Shape;266;p14">
              <a:hlinkClick r:id="rId3"/>
              <a:extLst>
                <a:ext uri="{FF2B5EF4-FFF2-40B4-BE49-F238E27FC236}">
                  <a16:creationId xmlns:a16="http://schemas.microsoft.com/office/drawing/2014/main" id="{CA85DE18-6560-E841-8086-D8C46538FAD2}"/>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2" name="Google Shape;267;p14">
              <a:hlinkClick r:id="rId3"/>
              <a:extLst>
                <a:ext uri="{FF2B5EF4-FFF2-40B4-BE49-F238E27FC236}">
                  <a16:creationId xmlns:a16="http://schemas.microsoft.com/office/drawing/2014/main" id="{A12EFF79-4B21-DBA0-DE0B-174B7E6AABBE}"/>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grpSp>
        <p:nvGrpSpPr>
          <p:cNvPr id="24" name="Grupo 23">
            <a:extLst>
              <a:ext uri="{FF2B5EF4-FFF2-40B4-BE49-F238E27FC236}">
                <a16:creationId xmlns:a16="http://schemas.microsoft.com/office/drawing/2014/main" id="{BE875E39-D817-109F-976E-9114E07611AD}"/>
              </a:ext>
            </a:extLst>
          </p:cNvPr>
          <p:cNvGrpSpPr/>
          <p:nvPr userDrawn="1"/>
        </p:nvGrpSpPr>
        <p:grpSpPr>
          <a:xfrm>
            <a:off x="5655119" y="6374003"/>
            <a:ext cx="258414" cy="196981"/>
            <a:chOff x="1698992" y="5413123"/>
            <a:chExt cx="488705" cy="372525"/>
          </a:xfrm>
        </p:grpSpPr>
        <p:sp>
          <p:nvSpPr>
            <p:cNvPr id="25" name="Google Shape;264;p14">
              <a:hlinkClick r:id="rId4"/>
              <a:extLst>
                <a:ext uri="{FF2B5EF4-FFF2-40B4-BE49-F238E27FC236}">
                  <a16:creationId xmlns:a16="http://schemas.microsoft.com/office/drawing/2014/main" id="{70A9C7D2-845D-A83A-6D0C-13EA61EBC594}"/>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26" name="Google Shape;265;p14">
              <a:hlinkClick r:id="rId4"/>
              <a:extLst>
                <a:ext uri="{FF2B5EF4-FFF2-40B4-BE49-F238E27FC236}">
                  <a16:creationId xmlns:a16="http://schemas.microsoft.com/office/drawing/2014/main" id="{B24B9625-112C-AC3A-D48E-919152FA929C}"/>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7" name="Google Shape;266;p14">
              <a:hlinkClick r:id="rId4"/>
              <a:extLst>
                <a:ext uri="{FF2B5EF4-FFF2-40B4-BE49-F238E27FC236}">
                  <a16:creationId xmlns:a16="http://schemas.microsoft.com/office/drawing/2014/main" id="{500277D6-C11B-574D-1A73-C7A3CF0D7B3F}"/>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8" name="Google Shape;267;p14">
              <a:hlinkClick r:id="rId4"/>
              <a:extLst>
                <a:ext uri="{FF2B5EF4-FFF2-40B4-BE49-F238E27FC236}">
                  <a16:creationId xmlns:a16="http://schemas.microsoft.com/office/drawing/2014/main" id="{DF0B223D-A685-28A3-160F-D6DE55B8701D}"/>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sp>
        <p:nvSpPr>
          <p:cNvPr id="29" name="Marcador de texto 6">
            <a:extLst>
              <a:ext uri="{FF2B5EF4-FFF2-40B4-BE49-F238E27FC236}">
                <a16:creationId xmlns:a16="http://schemas.microsoft.com/office/drawing/2014/main" id="{45DD6B32-0CCE-0C50-F711-2CC5E7A9FCD5}"/>
              </a:ext>
            </a:extLst>
          </p:cNvPr>
          <p:cNvSpPr txBox="1">
            <a:spLocks/>
          </p:cNvSpPr>
          <p:nvPr userDrawn="1"/>
        </p:nvSpPr>
        <p:spPr>
          <a:xfrm>
            <a:off x="7404940" y="6370236"/>
            <a:ext cx="421026" cy="170556"/>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ACDI</a:t>
            </a:r>
            <a:endParaRPr lang="es-AR" sz="1100" b="0" dirty="0"/>
          </a:p>
        </p:txBody>
      </p:sp>
      <p:grpSp>
        <p:nvGrpSpPr>
          <p:cNvPr id="30" name="Grupo 29">
            <a:extLst>
              <a:ext uri="{FF2B5EF4-FFF2-40B4-BE49-F238E27FC236}">
                <a16:creationId xmlns:a16="http://schemas.microsoft.com/office/drawing/2014/main" id="{D5ABC3D6-390E-FF55-D704-5EC64D36C873}"/>
              </a:ext>
            </a:extLst>
          </p:cNvPr>
          <p:cNvGrpSpPr/>
          <p:nvPr userDrawn="1"/>
        </p:nvGrpSpPr>
        <p:grpSpPr>
          <a:xfrm>
            <a:off x="7078601" y="6367629"/>
            <a:ext cx="258414" cy="196981"/>
            <a:chOff x="1698992" y="5413123"/>
            <a:chExt cx="488705" cy="372525"/>
          </a:xfrm>
        </p:grpSpPr>
        <p:sp>
          <p:nvSpPr>
            <p:cNvPr id="31" name="Google Shape;264;p14">
              <a:hlinkClick r:id="rId5"/>
              <a:extLst>
                <a:ext uri="{FF2B5EF4-FFF2-40B4-BE49-F238E27FC236}">
                  <a16:creationId xmlns:a16="http://schemas.microsoft.com/office/drawing/2014/main" id="{8ABAAF86-8930-9D94-69BE-2299280425D2}"/>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32" name="Google Shape;265;p14">
              <a:hlinkClick r:id="rId5"/>
              <a:extLst>
                <a:ext uri="{FF2B5EF4-FFF2-40B4-BE49-F238E27FC236}">
                  <a16:creationId xmlns:a16="http://schemas.microsoft.com/office/drawing/2014/main" id="{E4E869D4-3926-1B08-B0ED-5B5C25B992CB}"/>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33" name="Google Shape;266;p14">
              <a:hlinkClick r:id="rId5"/>
              <a:extLst>
                <a:ext uri="{FF2B5EF4-FFF2-40B4-BE49-F238E27FC236}">
                  <a16:creationId xmlns:a16="http://schemas.microsoft.com/office/drawing/2014/main" id="{85F6A3F7-E14D-5F30-1684-20C6186C5AEC}"/>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34" name="Google Shape;267;p14">
              <a:hlinkClick r:id="rId5"/>
              <a:extLst>
                <a:ext uri="{FF2B5EF4-FFF2-40B4-BE49-F238E27FC236}">
                  <a16:creationId xmlns:a16="http://schemas.microsoft.com/office/drawing/2014/main" id="{E0D29A45-2542-721B-4FFD-F8247A8806E9}"/>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grpSp>
        <p:nvGrpSpPr>
          <p:cNvPr id="35" name="Google Shape;236;p14">
            <a:extLst>
              <a:ext uri="{FF2B5EF4-FFF2-40B4-BE49-F238E27FC236}">
                <a16:creationId xmlns:a16="http://schemas.microsoft.com/office/drawing/2014/main" id="{7C47DBD0-81F0-4193-E351-6E64673AFB2E}"/>
              </a:ext>
            </a:extLst>
          </p:cNvPr>
          <p:cNvGrpSpPr/>
          <p:nvPr userDrawn="1"/>
        </p:nvGrpSpPr>
        <p:grpSpPr>
          <a:xfrm>
            <a:off x="7959033" y="6370883"/>
            <a:ext cx="207237" cy="196981"/>
            <a:chOff x="1613370" y="3458949"/>
            <a:chExt cx="382807" cy="363861"/>
          </a:xfrm>
          <a:solidFill>
            <a:schemeClr val="bg2"/>
          </a:solidFill>
        </p:grpSpPr>
        <p:sp>
          <p:nvSpPr>
            <p:cNvPr id="36" name="Google Shape;237;p14">
              <a:extLst>
                <a:ext uri="{FF2B5EF4-FFF2-40B4-BE49-F238E27FC236}">
                  <a16:creationId xmlns:a16="http://schemas.microsoft.com/office/drawing/2014/main" id="{CE8C27C5-73E7-3E97-F9BD-56EB3813D1FF}"/>
                </a:ext>
              </a:extLst>
            </p:cNvPr>
            <p:cNvSpPr/>
            <p:nvPr/>
          </p:nvSpPr>
          <p:spPr>
            <a:xfrm>
              <a:off x="1818589" y="3459154"/>
              <a:ext cx="174305" cy="170646"/>
            </a:xfrm>
            <a:custGeom>
              <a:avLst/>
              <a:gdLst/>
              <a:ahLst/>
              <a:cxnLst/>
              <a:rect l="l" t="t" r="r" b="b"/>
              <a:pathLst>
                <a:path w="5097" h="4990" extrusionOk="0">
                  <a:moveTo>
                    <a:pt x="429" y="0"/>
                  </a:moveTo>
                  <a:cubicBezTo>
                    <a:pt x="1" y="0"/>
                    <a:pt x="1" y="620"/>
                    <a:pt x="429" y="620"/>
                  </a:cubicBezTo>
                  <a:cubicBezTo>
                    <a:pt x="2668" y="620"/>
                    <a:pt x="4478" y="2430"/>
                    <a:pt x="4478" y="4668"/>
                  </a:cubicBezTo>
                  <a:cubicBezTo>
                    <a:pt x="4478" y="4882"/>
                    <a:pt x="4633" y="4990"/>
                    <a:pt x="4787" y="4990"/>
                  </a:cubicBezTo>
                  <a:cubicBezTo>
                    <a:pt x="4942" y="4990"/>
                    <a:pt x="5097" y="4882"/>
                    <a:pt x="5097" y="4668"/>
                  </a:cubicBezTo>
                  <a:cubicBezTo>
                    <a:pt x="5097" y="2096"/>
                    <a:pt x="3001" y="0"/>
                    <a:pt x="429" y="0"/>
                  </a:cubicBezTo>
                  <a:close/>
                </a:path>
              </a:pathLst>
            </a:custGeom>
            <a:grpFill/>
            <a:ln>
              <a:noFill/>
            </a:ln>
          </p:spPr>
          <p:txBody>
            <a:bodyPr spcFirstLastPara="1" wrap="square" lIns="91425" tIns="91425" rIns="91425" bIns="91425" anchor="ctr" anchorCtr="0">
              <a:noAutofit/>
            </a:bodyPr>
            <a:lstStyle/>
            <a:p>
              <a:endParaRPr/>
            </a:p>
          </p:txBody>
        </p:sp>
        <p:sp>
          <p:nvSpPr>
            <p:cNvPr id="37" name="Google Shape;238;p14">
              <a:extLst>
                <a:ext uri="{FF2B5EF4-FFF2-40B4-BE49-F238E27FC236}">
                  <a16:creationId xmlns:a16="http://schemas.microsoft.com/office/drawing/2014/main" id="{C5F5EAE2-B613-F5F3-1CBC-849483EEB719}"/>
                </a:ext>
              </a:extLst>
            </p:cNvPr>
            <p:cNvSpPr/>
            <p:nvPr/>
          </p:nvSpPr>
          <p:spPr>
            <a:xfrm>
              <a:off x="1818589" y="3501490"/>
              <a:ext cx="131968" cy="128309"/>
            </a:xfrm>
            <a:custGeom>
              <a:avLst/>
              <a:gdLst/>
              <a:ahLst/>
              <a:cxnLst/>
              <a:rect l="l" t="t" r="r" b="b"/>
              <a:pathLst>
                <a:path w="3859" h="3752" extrusionOk="0">
                  <a:moveTo>
                    <a:pt x="429" y="1"/>
                  </a:moveTo>
                  <a:cubicBezTo>
                    <a:pt x="1" y="1"/>
                    <a:pt x="1" y="620"/>
                    <a:pt x="429" y="620"/>
                  </a:cubicBezTo>
                  <a:cubicBezTo>
                    <a:pt x="1977" y="644"/>
                    <a:pt x="3216" y="1882"/>
                    <a:pt x="3239" y="3430"/>
                  </a:cubicBezTo>
                  <a:cubicBezTo>
                    <a:pt x="3239" y="3644"/>
                    <a:pt x="3394" y="3752"/>
                    <a:pt x="3549" y="3752"/>
                  </a:cubicBezTo>
                  <a:cubicBezTo>
                    <a:pt x="3704" y="3752"/>
                    <a:pt x="3859" y="3644"/>
                    <a:pt x="3859" y="3430"/>
                  </a:cubicBezTo>
                  <a:cubicBezTo>
                    <a:pt x="3859" y="1549"/>
                    <a:pt x="2311" y="1"/>
                    <a:pt x="429" y="1"/>
                  </a:cubicBezTo>
                  <a:close/>
                </a:path>
              </a:pathLst>
            </a:custGeom>
            <a:grpFill/>
            <a:ln>
              <a:noFill/>
            </a:ln>
          </p:spPr>
          <p:txBody>
            <a:bodyPr spcFirstLastPara="1" wrap="square" lIns="91425" tIns="91425" rIns="91425" bIns="91425" anchor="ctr" anchorCtr="0">
              <a:noAutofit/>
            </a:bodyPr>
            <a:lstStyle/>
            <a:p>
              <a:endParaRPr/>
            </a:p>
          </p:txBody>
        </p:sp>
        <p:sp>
          <p:nvSpPr>
            <p:cNvPr id="38" name="Google Shape;239;p14">
              <a:extLst>
                <a:ext uri="{FF2B5EF4-FFF2-40B4-BE49-F238E27FC236}">
                  <a16:creationId xmlns:a16="http://schemas.microsoft.com/office/drawing/2014/main" id="{1A51FA7E-AA4A-6816-7198-59839396EEFB}"/>
                </a:ext>
              </a:extLst>
            </p:cNvPr>
            <p:cNvSpPr/>
            <p:nvPr/>
          </p:nvSpPr>
          <p:spPr>
            <a:xfrm>
              <a:off x="1818589" y="3544648"/>
              <a:ext cx="89632" cy="85152"/>
            </a:xfrm>
            <a:custGeom>
              <a:avLst/>
              <a:gdLst/>
              <a:ahLst/>
              <a:cxnLst/>
              <a:rect l="l" t="t" r="r" b="b"/>
              <a:pathLst>
                <a:path w="2621" h="2490" extrusionOk="0">
                  <a:moveTo>
                    <a:pt x="429" y="1"/>
                  </a:moveTo>
                  <a:cubicBezTo>
                    <a:pt x="1" y="1"/>
                    <a:pt x="1" y="620"/>
                    <a:pt x="429" y="620"/>
                  </a:cubicBezTo>
                  <a:cubicBezTo>
                    <a:pt x="1287" y="620"/>
                    <a:pt x="1977" y="1311"/>
                    <a:pt x="1977" y="2168"/>
                  </a:cubicBezTo>
                  <a:cubicBezTo>
                    <a:pt x="1977" y="2382"/>
                    <a:pt x="2138" y="2490"/>
                    <a:pt x="2299" y="2490"/>
                  </a:cubicBezTo>
                  <a:cubicBezTo>
                    <a:pt x="2459" y="2490"/>
                    <a:pt x="2620" y="2382"/>
                    <a:pt x="2620" y="2168"/>
                  </a:cubicBezTo>
                  <a:cubicBezTo>
                    <a:pt x="2596" y="977"/>
                    <a:pt x="1620" y="1"/>
                    <a:pt x="429" y="1"/>
                  </a:cubicBezTo>
                  <a:close/>
                </a:path>
              </a:pathLst>
            </a:custGeom>
            <a:grpFill/>
            <a:ln>
              <a:noFill/>
            </a:ln>
          </p:spPr>
          <p:txBody>
            <a:bodyPr spcFirstLastPara="1" wrap="square" lIns="91425" tIns="91425" rIns="91425" bIns="91425" anchor="ctr" anchorCtr="0">
              <a:noAutofit/>
            </a:bodyPr>
            <a:lstStyle/>
            <a:p>
              <a:endParaRPr/>
            </a:p>
          </p:txBody>
        </p:sp>
        <p:sp>
          <p:nvSpPr>
            <p:cNvPr id="39" name="Google Shape;240;p14">
              <a:extLst>
                <a:ext uri="{FF2B5EF4-FFF2-40B4-BE49-F238E27FC236}">
                  <a16:creationId xmlns:a16="http://schemas.microsoft.com/office/drawing/2014/main" id="{F9F5E6F1-150B-A9AA-175E-AD1912424B49}"/>
                </a:ext>
              </a:extLst>
            </p:cNvPr>
            <p:cNvSpPr/>
            <p:nvPr/>
          </p:nvSpPr>
          <p:spPr>
            <a:xfrm>
              <a:off x="1818589" y="3586197"/>
              <a:ext cx="46474" cy="42986"/>
            </a:xfrm>
            <a:custGeom>
              <a:avLst/>
              <a:gdLst/>
              <a:ahLst/>
              <a:cxnLst/>
              <a:rect l="l" t="t" r="r" b="b"/>
              <a:pathLst>
                <a:path w="1359" h="1257" extrusionOk="0">
                  <a:moveTo>
                    <a:pt x="405" y="1"/>
                  </a:moveTo>
                  <a:lnTo>
                    <a:pt x="429" y="24"/>
                  </a:lnTo>
                  <a:cubicBezTo>
                    <a:pt x="1" y="24"/>
                    <a:pt x="1" y="644"/>
                    <a:pt x="429" y="644"/>
                  </a:cubicBezTo>
                  <a:cubicBezTo>
                    <a:pt x="596" y="644"/>
                    <a:pt x="715" y="786"/>
                    <a:pt x="715" y="953"/>
                  </a:cubicBezTo>
                  <a:cubicBezTo>
                    <a:pt x="715" y="1156"/>
                    <a:pt x="876" y="1257"/>
                    <a:pt x="1037" y="1257"/>
                  </a:cubicBezTo>
                  <a:cubicBezTo>
                    <a:pt x="1197" y="1257"/>
                    <a:pt x="1358" y="1156"/>
                    <a:pt x="1358" y="953"/>
                  </a:cubicBezTo>
                  <a:cubicBezTo>
                    <a:pt x="1358" y="429"/>
                    <a:pt x="929" y="1"/>
                    <a:pt x="405" y="1"/>
                  </a:cubicBezTo>
                  <a:close/>
                </a:path>
              </a:pathLst>
            </a:custGeom>
            <a:grpFill/>
            <a:ln>
              <a:noFill/>
            </a:ln>
          </p:spPr>
          <p:txBody>
            <a:bodyPr spcFirstLastPara="1" wrap="square" lIns="91425" tIns="91425" rIns="91425" bIns="91425" anchor="ctr" anchorCtr="0">
              <a:noAutofit/>
            </a:bodyPr>
            <a:lstStyle/>
            <a:p>
              <a:endParaRPr/>
            </a:p>
          </p:txBody>
        </p:sp>
        <p:sp>
          <p:nvSpPr>
            <p:cNvPr id="40" name="Google Shape;241;p14">
              <a:extLst>
                <a:ext uri="{FF2B5EF4-FFF2-40B4-BE49-F238E27FC236}">
                  <a16:creationId xmlns:a16="http://schemas.microsoft.com/office/drawing/2014/main" id="{D196D3BD-1090-93EA-753C-4323D6B9B2DE}"/>
                </a:ext>
              </a:extLst>
            </p:cNvPr>
            <p:cNvSpPr/>
            <p:nvPr/>
          </p:nvSpPr>
          <p:spPr>
            <a:xfrm>
              <a:off x="1658169" y="3458949"/>
              <a:ext cx="125436" cy="122393"/>
            </a:xfrm>
            <a:custGeom>
              <a:avLst/>
              <a:gdLst/>
              <a:ahLst/>
              <a:cxnLst/>
              <a:rect l="l" t="t" r="r" b="b"/>
              <a:pathLst>
                <a:path w="3668" h="3579" extrusionOk="0">
                  <a:moveTo>
                    <a:pt x="869" y="1"/>
                  </a:moveTo>
                  <a:cubicBezTo>
                    <a:pt x="631" y="1"/>
                    <a:pt x="393" y="90"/>
                    <a:pt x="215" y="268"/>
                  </a:cubicBezTo>
                  <a:lnTo>
                    <a:pt x="0" y="483"/>
                  </a:lnTo>
                  <a:lnTo>
                    <a:pt x="3072" y="3579"/>
                  </a:lnTo>
                  <a:lnTo>
                    <a:pt x="3287" y="3364"/>
                  </a:lnTo>
                  <a:cubicBezTo>
                    <a:pt x="3668" y="2983"/>
                    <a:pt x="3668" y="2388"/>
                    <a:pt x="3287" y="2031"/>
                  </a:cubicBezTo>
                  <a:lnTo>
                    <a:pt x="3287" y="2055"/>
                  </a:lnTo>
                  <a:lnTo>
                    <a:pt x="1524" y="268"/>
                  </a:lnTo>
                  <a:cubicBezTo>
                    <a:pt x="1346" y="90"/>
                    <a:pt x="1108" y="1"/>
                    <a:pt x="869" y="1"/>
                  </a:cubicBezTo>
                  <a:close/>
                </a:path>
              </a:pathLst>
            </a:custGeom>
            <a:grpFill/>
            <a:ln>
              <a:noFill/>
            </a:ln>
          </p:spPr>
          <p:txBody>
            <a:bodyPr spcFirstLastPara="1" wrap="square" lIns="91425" tIns="91425" rIns="91425" bIns="91425" anchor="ctr" anchorCtr="0">
              <a:noAutofit/>
            </a:bodyPr>
            <a:lstStyle/>
            <a:p>
              <a:endParaRPr/>
            </a:p>
          </p:txBody>
        </p:sp>
        <p:sp>
          <p:nvSpPr>
            <p:cNvPr id="41" name="Google Shape;242;p14">
              <a:extLst>
                <a:ext uri="{FF2B5EF4-FFF2-40B4-BE49-F238E27FC236}">
                  <a16:creationId xmlns:a16="http://schemas.microsoft.com/office/drawing/2014/main" id="{F56A53EC-9062-E466-E935-BB329028CDBA}"/>
                </a:ext>
              </a:extLst>
            </p:cNvPr>
            <p:cNvSpPr/>
            <p:nvPr/>
          </p:nvSpPr>
          <p:spPr>
            <a:xfrm>
              <a:off x="1870706" y="3673128"/>
              <a:ext cx="125471" cy="121572"/>
            </a:xfrm>
            <a:custGeom>
              <a:avLst/>
              <a:gdLst/>
              <a:ahLst/>
              <a:cxnLst/>
              <a:rect l="l" t="t" r="r" b="b"/>
              <a:pathLst>
                <a:path w="3669" h="3555" extrusionOk="0">
                  <a:moveTo>
                    <a:pt x="882" y="1"/>
                  </a:moveTo>
                  <a:cubicBezTo>
                    <a:pt x="644" y="1"/>
                    <a:pt x="406" y="90"/>
                    <a:pt x="215" y="269"/>
                  </a:cubicBezTo>
                  <a:lnTo>
                    <a:pt x="1" y="483"/>
                  </a:lnTo>
                  <a:lnTo>
                    <a:pt x="3073" y="3555"/>
                  </a:lnTo>
                  <a:lnTo>
                    <a:pt x="3311" y="3341"/>
                  </a:lnTo>
                  <a:cubicBezTo>
                    <a:pt x="3668" y="2983"/>
                    <a:pt x="3668" y="2388"/>
                    <a:pt x="3311" y="2031"/>
                  </a:cubicBezTo>
                  <a:lnTo>
                    <a:pt x="3311" y="2007"/>
                  </a:lnTo>
                  <a:lnTo>
                    <a:pt x="1549" y="269"/>
                  </a:lnTo>
                  <a:cubicBezTo>
                    <a:pt x="1358" y="90"/>
                    <a:pt x="1120" y="1"/>
                    <a:pt x="882" y="1"/>
                  </a:cubicBezTo>
                  <a:close/>
                </a:path>
              </a:pathLst>
            </a:custGeom>
            <a:grpFill/>
            <a:ln>
              <a:noFill/>
            </a:ln>
          </p:spPr>
          <p:txBody>
            <a:bodyPr spcFirstLastPara="1" wrap="square" lIns="91425" tIns="91425" rIns="91425" bIns="91425" anchor="ctr" anchorCtr="0">
              <a:noAutofit/>
            </a:bodyPr>
            <a:lstStyle/>
            <a:p>
              <a:endParaRPr/>
            </a:p>
          </p:txBody>
        </p:sp>
        <p:sp>
          <p:nvSpPr>
            <p:cNvPr id="42" name="Google Shape;243;p14">
              <a:extLst>
                <a:ext uri="{FF2B5EF4-FFF2-40B4-BE49-F238E27FC236}">
                  <a16:creationId xmlns:a16="http://schemas.microsoft.com/office/drawing/2014/main" id="{65716BD4-71B4-47B8-BAA1-51679CEA8FA8}"/>
                </a:ext>
              </a:extLst>
            </p:cNvPr>
            <p:cNvSpPr/>
            <p:nvPr/>
          </p:nvSpPr>
          <p:spPr>
            <a:xfrm>
              <a:off x="1613370" y="3491744"/>
              <a:ext cx="346968" cy="331066"/>
            </a:xfrm>
            <a:custGeom>
              <a:avLst/>
              <a:gdLst/>
              <a:ahLst/>
              <a:cxnLst/>
              <a:rect l="l" t="t" r="r" b="b"/>
              <a:pathLst>
                <a:path w="10146" h="9681" extrusionOk="0">
                  <a:moveTo>
                    <a:pt x="882" y="0"/>
                  </a:moveTo>
                  <a:lnTo>
                    <a:pt x="882" y="0"/>
                  </a:lnTo>
                  <a:cubicBezTo>
                    <a:pt x="0" y="1357"/>
                    <a:pt x="453" y="4858"/>
                    <a:pt x="2834" y="7263"/>
                  </a:cubicBezTo>
                  <a:cubicBezTo>
                    <a:pt x="4511" y="8924"/>
                    <a:pt x="6720" y="9681"/>
                    <a:pt x="8380" y="9681"/>
                  </a:cubicBezTo>
                  <a:cubicBezTo>
                    <a:pt x="9102" y="9681"/>
                    <a:pt x="9720" y="9538"/>
                    <a:pt x="10145" y="9264"/>
                  </a:cubicBezTo>
                  <a:lnTo>
                    <a:pt x="7049" y="6168"/>
                  </a:lnTo>
                  <a:cubicBezTo>
                    <a:pt x="6920" y="6229"/>
                    <a:pt x="6781" y="6258"/>
                    <a:pt x="6642" y="6258"/>
                  </a:cubicBezTo>
                  <a:cubicBezTo>
                    <a:pt x="6400" y="6258"/>
                    <a:pt x="6160" y="6168"/>
                    <a:pt x="5978" y="6001"/>
                  </a:cubicBezTo>
                  <a:lnTo>
                    <a:pt x="4168" y="4168"/>
                  </a:lnTo>
                  <a:cubicBezTo>
                    <a:pt x="3882" y="3882"/>
                    <a:pt x="3811" y="3453"/>
                    <a:pt x="3977" y="3120"/>
                  </a:cubicBezTo>
                  <a:lnTo>
                    <a:pt x="882" y="0"/>
                  </a:lnTo>
                  <a:close/>
                </a:path>
              </a:pathLst>
            </a:custGeom>
            <a:grpFill/>
            <a:ln>
              <a:noFill/>
            </a:ln>
          </p:spPr>
          <p:txBody>
            <a:bodyPr spcFirstLastPara="1" wrap="square" lIns="91425" tIns="91425" rIns="91425" bIns="91425" anchor="ctr" anchorCtr="0">
              <a:noAutofit/>
            </a:bodyPr>
            <a:lstStyle/>
            <a:p>
              <a:endParaRPr/>
            </a:p>
          </p:txBody>
        </p:sp>
      </p:grpSp>
      <p:pic>
        <p:nvPicPr>
          <p:cNvPr id="43" name="Gráfico 42">
            <a:hlinkClick r:id="rId6"/>
            <a:extLst>
              <a:ext uri="{FF2B5EF4-FFF2-40B4-BE49-F238E27FC236}">
                <a16:creationId xmlns:a16="http://schemas.microsoft.com/office/drawing/2014/main" id="{58CDFA84-EB3B-CF1D-0B1D-6B59D98B00F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734766" y="851615"/>
            <a:ext cx="343613" cy="343613"/>
          </a:xfrm>
          <a:prstGeom prst="rect">
            <a:avLst/>
          </a:prstGeom>
        </p:spPr>
      </p:pic>
      <p:pic>
        <p:nvPicPr>
          <p:cNvPr id="44" name="Gráfico 43">
            <a:hlinkClick r:id="rId9"/>
            <a:extLst>
              <a:ext uri="{FF2B5EF4-FFF2-40B4-BE49-F238E27FC236}">
                <a16:creationId xmlns:a16="http://schemas.microsoft.com/office/drawing/2014/main" id="{9E7B50BE-28B2-F825-74E9-650B0670B15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734766" y="473488"/>
            <a:ext cx="343613" cy="343613"/>
          </a:xfrm>
          <a:prstGeom prst="rect">
            <a:avLst/>
          </a:prstGeom>
        </p:spPr>
      </p:pic>
      <p:pic>
        <p:nvPicPr>
          <p:cNvPr id="45" name="Gráfico 44">
            <a:hlinkClick r:id="rId12"/>
            <a:extLst>
              <a:ext uri="{FF2B5EF4-FFF2-40B4-BE49-F238E27FC236}">
                <a16:creationId xmlns:a16="http://schemas.microsoft.com/office/drawing/2014/main" id="{91A2DCAC-0C39-E1E2-7917-7B4701737F9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1734766" y="95361"/>
            <a:ext cx="343613" cy="343613"/>
          </a:xfrm>
          <a:prstGeom prst="rect">
            <a:avLst/>
          </a:prstGeom>
        </p:spPr>
      </p:pic>
      <p:pic>
        <p:nvPicPr>
          <p:cNvPr id="46" name="Gráfico 45">
            <a:hlinkClick r:id="rId15"/>
            <a:extLst>
              <a:ext uri="{FF2B5EF4-FFF2-40B4-BE49-F238E27FC236}">
                <a16:creationId xmlns:a16="http://schemas.microsoft.com/office/drawing/2014/main" id="{8E69F1BD-CAE0-3903-3C0D-22C2317B685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1734766" y="1229742"/>
            <a:ext cx="343613" cy="343613"/>
          </a:xfrm>
          <a:prstGeom prst="rect">
            <a:avLst/>
          </a:prstGeom>
        </p:spPr>
      </p:pic>
      <p:sp>
        <p:nvSpPr>
          <p:cNvPr id="47" name="Marcador de texto 6">
            <a:extLst>
              <a:ext uri="{FF2B5EF4-FFF2-40B4-BE49-F238E27FC236}">
                <a16:creationId xmlns:a16="http://schemas.microsoft.com/office/drawing/2014/main" id="{2A915827-0FF2-B067-BD30-91B6CB57E7F3}"/>
              </a:ext>
            </a:extLst>
          </p:cNvPr>
          <p:cNvSpPr txBox="1">
            <a:spLocks/>
          </p:cNvSpPr>
          <p:nvPr userDrawn="1"/>
        </p:nvSpPr>
        <p:spPr>
          <a:xfrm>
            <a:off x="4322064" y="6380760"/>
            <a:ext cx="1182522" cy="171134"/>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INSTITUCIONAL</a:t>
            </a:r>
            <a:endParaRPr lang="es-AR" sz="1100" b="0" dirty="0"/>
          </a:p>
        </p:txBody>
      </p:sp>
      <p:sp>
        <p:nvSpPr>
          <p:cNvPr id="48" name="Marcador de texto 6">
            <a:extLst>
              <a:ext uri="{FF2B5EF4-FFF2-40B4-BE49-F238E27FC236}">
                <a16:creationId xmlns:a16="http://schemas.microsoft.com/office/drawing/2014/main" id="{2F56A8A6-6EC8-9BA6-F7E9-2EF591F00AC3}"/>
              </a:ext>
            </a:extLst>
          </p:cNvPr>
          <p:cNvSpPr txBox="1">
            <a:spLocks/>
          </p:cNvSpPr>
          <p:nvPr userDrawn="1"/>
        </p:nvSpPr>
        <p:spPr>
          <a:xfrm>
            <a:off x="5990431" y="6379421"/>
            <a:ext cx="915836" cy="170556"/>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INDIVIDUOS</a:t>
            </a:r>
            <a:endParaRPr lang="es-AR" sz="1100" b="0" dirty="0"/>
          </a:p>
        </p:txBody>
      </p:sp>
      <p:sp>
        <p:nvSpPr>
          <p:cNvPr id="4" name="Marcador de texto 3">
            <a:extLst>
              <a:ext uri="{FF2B5EF4-FFF2-40B4-BE49-F238E27FC236}">
                <a16:creationId xmlns:a16="http://schemas.microsoft.com/office/drawing/2014/main" id="{D0231371-E51A-E32A-D87A-8BA504B520EE}"/>
              </a:ext>
            </a:extLst>
          </p:cNvPr>
          <p:cNvSpPr>
            <a:spLocks noGrp="1"/>
          </p:cNvSpPr>
          <p:nvPr>
            <p:ph type="body" sz="half" idx="2" hasCustomPrompt="1"/>
          </p:nvPr>
        </p:nvSpPr>
        <p:spPr>
          <a:xfrm>
            <a:off x="3005102" y="4522553"/>
            <a:ext cx="6181797" cy="350240"/>
          </a:xfrm>
          <a:prstGeom prst="rect">
            <a:avLst/>
          </a:prstGeom>
        </p:spPr>
        <p:txBody>
          <a:bodyPr/>
          <a:lstStyle>
            <a:lvl1pPr marL="0" indent="0" algn="ctr">
              <a:buNone/>
              <a:defRPr sz="1600">
                <a:solidFill>
                  <a:schemeClr val="bg1"/>
                </a:solidFill>
                <a:latin typeface="Montserrat Medium"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Bajada del producto</a:t>
            </a:r>
          </a:p>
        </p:txBody>
      </p:sp>
      <p:sp>
        <p:nvSpPr>
          <p:cNvPr id="5" name="Título 1">
            <a:extLst>
              <a:ext uri="{FF2B5EF4-FFF2-40B4-BE49-F238E27FC236}">
                <a16:creationId xmlns:a16="http://schemas.microsoft.com/office/drawing/2014/main" id="{9C68C45D-AC50-6686-DCE8-372361360D9D}"/>
              </a:ext>
            </a:extLst>
          </p:cNvPr>
          <p:cNvSpPr>
            <a:spLocks noGrp="1"/>
          </p:cNvSpPr>
          <p:nvPr>
            <p:ph type="title" hasCustomPrompt="1"/>
          </p:nvPr>
        </p:nvSpPr>
        <p:spPr>
          <a:xfrm>
            <a:off x="2294965" y="3353362"/>
            <a:ext cx="7602071" cy="881106"/>
          </a:xfrm>
          <a:prstGeom prst="rect">
            <a:avLst/>
          </a:prstGeom>
        </p:spPr>
        <p:txBody>
          <a:bodyPr anchor="b"/>
          <a:lstStyle>
            <a:lvl1pPr algn="ctr">
              <a:defRPr sz="5400" b="0">
                <a:solidFill>
                  <a:schemeClr val="bg1"/>
                </a:solidFill>
                <a:latin typeface="Montserrat ExtraBold" pitchFamily="2" charset="0"/>
              </a:defRPr>
            </a:lvl1pPr>
          </a:lstStyle>
          <a:p>
            <a:r>
              <a:rPr lang="es-ES" dirty="0"/>
              <a:t>NOMBRE DE</a:t>
            </a:r>
            <a:br>
              <a:rPr lang="es-ES" dirty="0"/>
            </a:br>
            <a:r>
              <a:rPr lang="es-ES" dirty="0"/>
              <a:t>PRODUCTO</a:t>
            </a:r>
            <a:endParaRPr lang="es-419" dirty="0"/>
          </a:p>
        </p:txBody>
      </p:sp>
      <p:pic>
        <p:nvPicPr>
          <p:cNvPr id="9" name="Gráfico 8">
            <a:extLst>
              <a:ext uri="{FF2B5EF4-FFF2-40B4-BE49-F238E27FC236}">
                <a16:creationId xmlns:a16="http://schemas.microsoft.com/office/drawing/2014/main" id="{D7C66376-4ECD-8426-BFDF-76460C7BEADE}"/>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5819001" y="1907762"/>
            <a:ext cx="553998" cy="553998"/>
          </a:xfrm>
          <a:prstGeom prst="rect">
            <a:avLst/>
          </a:prstGeom>
        </p:spPr>
      </p:pic>
    </p:spTree>
    <p:extLst>
      <p:ext uri="{BB962C8B-B14F-4D97-AF65-F5344CB8AC3E}">
        <p14:creationId xmlns:p14="http://schemas.microsoft.com/office/powerpoint/2010/main" val="19711391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oducto Amarillo">
    <p:bg>
      <p:bgPr>
        <a:solidFill>
          <a:srgbClr val="FFCC31"/>
        </a:solidFill>
        <a:effectLst/>
      </p:bgPr>
    </p:bg>
    <p:spTree>
      <p:nvGrpSpPr>
        <p:cNvPr id="1" name=""/>
        <p:cNvGrpSpPr/>
        <p:nvPr/>
      </p:nvGrpSpPr>
      <p:grpSpPr>
        <a:xfrm>
          <a:off x="0" y="0"/>
          <a:ext cx="0" cy="0"/>
          <a:chOff x="0" y="0"/>
          <a:chExt cx="0" cy="0"/>
        </a:xfrm>
      </p:grpSpPr>
      <p:sp>
        <p:nvSpPr>
          <p:cNvPr id="3" name="Marcador de texto 6">
            <a:extLst>
              <a:ext uri="{FF2B5EF4-FFF2-40B4-BE49-F238E27FC236}">
                <a16:creationId xmlns:a16="http://schemas.microsoft.com/office/drawing/2014/main" id="{60BC6A48-76BF-57CC-DFD7-BAFB8C907529}"/>
              </a:ext>
            </a:extLst>
          </p:cNvPr>
          <p:cNvSpPr txBox="1">
            <a:spLocks/>
          </p:cNvSpPr>
          <p:nvPr/>
        </p:nvSpPr>
        <p:spPr>
          <a:xfrm>
            <a:off x="2959530" y="6380883"/>
            <a:ext cx="915836" cy="170556"/>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EMPRESAS</a:t>
            </a:r>
            <a:endParaRPr lang="es-AR" sz="1100" b="0" dirty="0"/>
          </a:p>
        </p:txBody>
      </p:sp>
      <p:sp>
        <p:nvSpPr>
          <p:cNvPr id="10" name="Marcador de texto 6">
            <a:extLst>
              <a:ext uri="{FF2B5EF4-FFF2-40B4-BE49-F238E27FC236}">
                <a16:creationId xmlns:a16="http://schemas.microsoft.com/office/drawing/2014/main" id="{C4E5E14C-0250-2D59-7ABB-2B834A675E02}"/>
              </a:ext>
            </a:extLst>
          </p:cNvPr>
          <p:cNvSpPr txBox="1">
            <a:spLocks/>
          </p:cNvSpPr>
          <p:nvPr/>
        </p:nvSpPr>
        <p:spPr>
          <a:xfrm>
            <a:off x="8266854" y="6387216"/>
            <a:ext cx="1431033" cy="179227"/>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i="0" dirty="0">
                <a:latin typeface="Montserrat" pitchFamily="2" charset="77"/>
              </a:rPr>
              <a:t>(+54) 9 11 5032 3004</a:t>
            </a:r>
          </a:p>
        </p:txBody>
      </p:sp>
      <p:grpSp>
        <p:nvGrpSpPr>
          <p:cNvPr id="16" name="Grupo 15">
            <a:extLst>
              <a:ext uri="{FF2B5EF4-FFF2-40B4-BE49-F238E27FC236}">
                <a16:creationId xmlns:a16="http://schemas.microsoft.com/office/drawing/2014/main" id="{5D1B14D6-8365-FEF7-3875-18D2AFD0E089}"/>
              </a:ext>
            </a:extLst>
          </p:cNvPr>
          <p:cNvGrpSpPr/>
          <p:nvPr userDrawn="1"/>
        </p:nvGrpSpPr>
        <p:grpSpPr>
          <a:xfrm>
            <a:off x="2649863" y="6374003"/>
            <a:ext cx="258414" cy="196981"/>
            <a:chOff x="1698992" y="5413123"/>
            <a:chExt cx="488705" cy="372525"/>
          </a:xfrm>
        </p:grpSpPr>
        <p:sp>
          <p:nvSpPr>
            <p:cNvPr id="12" name="Google Shape;264;p14">
              <a:hlinkClick r:id="rId2"/>
              <a:extLst>
                <a:ext uri="{FF2B5EF4-FFF2-40B4-BE49-F238E27FC236}">
                  <a16:creationId xmlns:a16="http://schemas.microsoft.com/office/drawing/2014/main" id="{1F075C41-0B14-1961-F156-C70F7E41BC10}"/>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13" name="Google Shape;265;p14">
              <a:hlinkClick r:id="rId2"/>
              <a:extLst>
                <a:ext uri="{FF2B5EF4-FFF2-40B4-BE49-F238E27FC236}">
                  <a16:creationId xmlns:a16="http://schemas.microsoft.com/office/drawing/2014/main" id="{7E6A4F2B-FAAF-803D-4741-23C351E546F4}"/>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14" name="Google Shape;266;p14">
              <a:hlinkClick r:id="rId2"/>
              <a:extLst>
                <a:ext uri="{FF2B5EF4-FFF2-40B4-BE49-F238E27FC236}">
                  <a16:creationId xmlns:a16="http://schemas.microsoft.com/office/drawing/2014/main" id="{A8D08C82-5AE2-EACD-557D-9799A904518C}"/>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15" name="Google Shape;267;p14">
              <a:hlinkClick r:id="rId2"/>
              <a:extLst>
                <a:ext uri="{FF2B5EF4-FFF2-40B4-BE49-F238E27FC236}">
                  <a16:creationId xmlns:a16="http://schemas.microsoft.com/office/drawing/2014/main" id="{74E0EA4A-CEC3-86C9-6ADD-CDEDFA9ED282}"/>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grpSp>
        <p:nvGrpSpPr>
          <p:cNvPr id="18" name="Grupo 17">
            <a:extLst>
              <a:ext uri="{FF2B5EF4-FFF2-40B4-BE49-F238E27FC236}">
                <a16:creationId xmlns:a16="http://schemas.microsoft.com/office/drawing/2014/main" id="{6A01CC05-37E2-04D4-7341-189556352C37}"/>
              </a:ext>
            </a:extLst>
          </p:cNvPr>
          <p:cNvGrpSpPr/>
          <p:nvPr userDrawn="1"/>
        </p:nvGrpSpPr>
        <p:grpSpPr>
          <a:xfrm>
            <a:off x="4000434" y="6374003"/>
            <a:ext cx="258414" cy="196981"/>
            <a:chOff x="1698992" y="5413123"/>
            <a:chExt cx="488705" cy="372525"/>
          </a:xfrm>
        </p:grpSpPr>
        <p:sp>
          <p:nvSpPr>
            <p:cNvPr id="19" name="Google Shape;264;p14">
              <a:hlinkClick r:id="rId3"/>
              <a:extLst>
                <a:ext uri="{FF2B5EF4-FFF2-40B4-BE49-F238E27FC236}">
                  <a16:creationId xmlns:a16="http://schemas.microsoft.com/office/drawing/2014/main" id="{1E68E4BB-0B57-90CF-071F-8DD510E62D49}"/>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20" name="Google Shape;265;p14">
              <a:hlinkClick r:id="rId3"/>
              <a:extLst>
                <a:ext uri="{FF2B5EF4-FFF2-40B4-BE49-F238E27FC236}">
                  <a16:creationId xmlns:a16="http://schemas.microsoft.com/office/drawing/2014/main" id="{352458B2-7AFA-C427-14D2-48B3754F67AA}"/>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1" name="Google Shape;266;p14">
              <a:hlinkClick r:id="rId3"/>
              <a:extLst>
                <a:ext uri="{FF2B5EF4-FFF2-40B4-BE49-F238E27FC236}">
                  <a16:creationId xmlns:a16="http://schemas.microsoft.com/office/drawing/2014/main" id="{CA85DE18-6560-E841-8086-D8C46538FAD2}"/>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2" name="Google Shape;267;p14">
              <a:hlinkClick r:id="rId3"/>
              <a:extLst>
                <a:ext uri="{FF2B5EF4-FFF2-40B4-BE49-F238E27FC236}">
                  <a16:creationId xmlns:a16="http://schemas.microsoft.com/office/drawing/2014/main" id="{A12EFF79-4B21-DBA0-DE0B-174B7E6AABBE}"/>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grpSp>
        <p:nvGrpSpPr>
          <p:cNvPr id="24" name="Grupo 23">
            <a:extLst>
              <a:ext uri="{FF2B5EF4-FFF2-40B4-BE49-F238E27FC236}">
                <a16:creationId xmlns:a16="http://schemas.microsoft.com/office/drawing/2014/main" id="{BE875E39-D817-109F-976E-9114E07611AD}"/>
              </a:ext>
            </a:extLst>
          </p:cNvPr>
          <p:cNvGrpSpPr/>
          <p:nvPr userDrawn="1"/>
        </p:nvGrpSpPr>
        <p:grpSpPr>
          <a:xfrm>
            <a:off x="5655119" y="6374003"/>
            <a:ext cx="258414" cy="196981"/>
            <a:chOff x="1698992" y="5413123"/>
            <a:chExt cx="488705" cy="372525"/>
          </a:xfrm>
        </p:grpSpPr>
        <p:sp>
          <p:nvSpPr>
            <p:cNvPr id="25" name="Google Shape;264;p14">
              <a:hlinkClick r:id="rId4"/>
              <a:extLst>
                <a:ext uri="{FF2B5EF4-FFF2-40B4-BE49-F238E27FC236}">
                  <a16:creationId xmlns:a16="http://schemas.microsoft.com/office/drawing/2014/main" id="{70A9C7D2-845D-A83A-6D0C-13EA61EBC594}"/>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26" name="Google Shape;265;p14">
              <a:hlinkClick r:id="rId4"/>
              <a:extLst>
                <a:ext uri="{FF2B5EF4-FFF2-40B4-BE49-F238E27FC236}">
                  <a16:creationId xmlns:a16="http://schemas.microsoft.com/office/drawing/2014/main" id="{B24B9625-112C-AC3A-D48E-919152FA929C}"/>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7" name="Google Shape;266;p14">
              <a:hlinkClick r:id="rId4"/>
              <a:extLst>
                <a:ext uri="{FF2B5EF4-FFF2-40B4-BE49-F238E27FC236}">
                  <a16:creationId xmlns:a16="http://schemas.microsoft.com/office/drawing/2014/main" id="{500277D6-C11B-574D-1A73-C7A3CF0D7B3F}"/>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8" name="Google Shape;267;p14">
              <a:hlinkClick r:id="rId4"/>
              <a:extLst>
                <a:ext uri="{FF2B5EF4-FFF2-40B4-BE49-F238E27FC236}">
                  <a16:creationId xmlns:a16="http://schemas.microsoft.com/office/drawing/2014/main" id="{DF0B223D-A685-28A3-160F-D6DE55B8701D}"/>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sp>
        <p:nvSpPr>
          <p:cNvPr id="29" name="Marcador de texto 6">
            <a:extLst>
              <a:ext uri="{FF2B5EF4-FFF2-40B4-BE49-F238E27FC236}">
                <a16:creationId xmlns:a16="http://schemas.microsoft.com/office/drawing/2014/main" id="{45DD6B32-0CCE-0C50-F711-2CC5E7A9FCD5}"/>
              </a:ext>
            </a:extLst>
          </p:cNvPr>
          <p:cNvSpPr txBox="1">
            <a:spLocks/>
          </p:cNvSpPr>
          <p:nvPr userDrawn="1"/>
        </p:nvSpPr>
        <p:spPr>
          <a:xfrm>
            <a:off x="7404940" y="6370236"/>
            <a:ext cx="421026" cy="170556"/>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ACDI</a:t>
            </a:r>
            <a:endParaRPr lang="es-AR" sz="1100" b="0" dirty="0"/>
          </a:p>
        </p:txBody>
      </p:sp>
      <p:grpSp>
        <p:nvGrpSpPr>
          <p:cNvPr id="30" name="Grupo 29">
            <a:extLst>
              <a:ext uri="{FF2B5EF4-FFF2-40B4-BE49-F238E27FC236}">
                <a16:creationId xmlns:a16="http://schemas.microsoft.com/office/drawing/2014/main" id="{D5ABC3D6-390E-FF55-D704-5EC64D36C873}"/>
              </a:ext>
            </a:extLst>
          </p:cNvPr>
          <p:cNvGrpSpPr/>
          <p:nvPr userDrawn="1"/>
        </p:nvGrpSpPr>
        <p:grpSpPr>
          <a:xfrm>
            <a:off x="7078601" y="6367629"/>
            <a:ext cx="258414" cy="196981"/>
            <a:chOff x="1698992" y="5413123"/>
            <a:chExt cx="488705" cy="372525"/>
          </a:xfrm>
        </p:grpSpPr>
        <p:sp>
          <p:nvSpPr>
            <p:cNvPr id="31" name="Google Shape;264;p14">
              <a:hlinkClick r:id="rId5"/>
              <a:extLst>
                <a:ext uri="{FF2B5EF4-FFF2-40B4-BE49-F238E27FC236}">
                  <a16:creationId xmlns:a16="http://schemas.microsoft.com/office/drawing/2014/main" id="{8ABAAF86-8930-9D94-69BE-2299280425D2}"/>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32" name="Google Shape;265;p14">
              <a:hlinkClick r:id="rId5"/>
              <a:extLst>
                <a:ext uri="{FF2B5EF4-FFF2-40B4-BE49-F238E27FC236}">
                  <a16:creationId xmlns:a16="http://schemas.microsoft.com/office/drawing/2014/main" id="{E4E869D4-3926-1B08-B0ED-5B5C25B992CB}"/>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33" name="Google Shape;266;p14">
              <a:hlinkClick r:id="rId5"/>
              <a:extLst>
                <a:ext uri="{FF2B5EF4-FFF2-40B4-BE49-F238E27FC236}">
                  <a16:creationId xmlns:a16="http://schemas.microsoft.com/office/drawing/2014/main" id="{85F6A3F7-E14D-5F30-1684-20C6186C5AEC}"/>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34" name="Google Shape;267;p14">
              <a:hlinkClick r:id="rId5"/>
              <a:extLst>
                <a:ext uri="{FF2B5EF4-FFF2-40B4-BE49-F238E27FC236}">
                  <a16:creationId xmlns:a16="http://schemas.microsoft.com/office/drawing/2014/main" id="{E0D29A45-2542-721B-4FFD-F8247A8806E9}"/>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grpSp>
        <p:nvGrpSpPr>
          <p:cNvPr id="35" name="Google Shape;236;p14">
            <a:extLst>
              <a:ext uri="{FF2B5EF4-FFF2-40B4-BE49-F238E27FC236}">
                <a16:creationId xmlns:a16="http://schemas.microsoft.com/office/drawing/2014/main" id="{7C47DBD0-81F0-4193-E351-6E64673AFB2E}"/>
              </a:ext>
            </a:extLst>
          </p:cNvPr>
          <p:cNvGrpSpPr/>
          <p:nvPr userDrawn="1"/>
        </p:nvGrpSpPr>
        <p:grpSpPr>
          <a:xfrm>
            <a:off x="7959033" y="6370883"/>
            <a:ext cx="207237" cy="196981"/>
            <a:chOff x="1613370" y="3458949"/>
            <a:chExt cx="382807" cy="363861"/>
          </a:xfrm>
          <a:solidFill>
            <a:schemeClr val="bg2"/>
          </a:solidFill>
        </p:grpSpPr>
        <p:sp>
          <p:nvSpPr>
            <p:cNvPr id="36" name="Google Shape;237;p14">
              <a:extLst>
                <a:ext uri="{FF2B5EF4-FFF2-40B4-BE49-F238E27FC236}">
                  <a16:creationId xmlns:a16="http://schemas.microsoft.com/office/drawing/2014/main" id="{CE8C27C5-73E7-3E97-F9BD-56EB3813D1FF}"/>
                </a:ext>
              </a:extLst>
            </p:cNvPr>
            <p:cNvSpPr/>
            <p:nvPr/>
          </p:nvSpPr>
          <p:spPr>
            <a:xfrm>
              <a:off x="1818589" y="3459154"/>
              <a:ext cx="174305" cy="170646"/>
            </a:xfrm>
            <a:custGeom>
              <a:avLst/>
              <a:gdLst/>
              <a:ahLst/>
              <a:cxnLst/>
              <a:rect l="l" t="t" r="r" b="b"/>
              <a:pathLst>
                <a:path w="5097" h="4990" extrusionOk="0">
                  <a:moveTo>
                    <a:pt x="429" y="0"/>
                  </a:moveTo>
                  <a:cubicBezTo>
                    <a:pt x="1" y="0"/>
                    <a:pt x="1" y="620"/>
                    <a:pt x="429" y="620"/>
                  </a:cubicBezTo>
                  <a:cubicBezTo>
                    <a:pt x="2668" y="620"/>
                    <a:pt x="4478" y="2430"/>
                    <a:pt x="4478" y="4668"/>
                  </a:cubicBezTo>
                  <a:cubicBezTo>
                    <a:pt x="4478" y="4882"/>
                    <a:pt x="4633" y="4990"/>
                    <a:pt x="4787" y="4990"/>
                  </a:cubicBezTo>
                  <a:cubicBezTo>
                    <a:pt x="4942" y="4990"/>
                    <a:pt x="5097" y="4882"/>
                    <a:pt x="5097" y="4668"/>
                  </a:cubicBezTo>
                  <a:cubicBezTo>
                    <a:pt x="5097" y="2096"/>
                    <a:pt x="3001" y="0"/>
                    <a:pt x="429" y="0"/>
                  </a:cubicBezTo>
                  <a:close/>
                </a:path>
              </a:pathLst>
            </a:custGeom>
            <a:grpFill/>
            <a:ln>
              <a:noFill/>
            </a:ln>
          </p:spPr>
          <p:txBody>
            <a:bodyPr spcFirstLastPara="1" wrap="square" lIns="91425" tIns="91425" rIns="91425" bIns="91425" anchor="ctr" anchorCtr="0">
              <a:noAutofit/>
            </a:bodyPr>
            <a:lstStyle/>
            <a:p>
              <a:endParaRPr/>
            </a:p>
          </p:txBody>
        </p:sp>
        <p:sp>
          <p:nvSpPr>
            <p:cNvPr id="37" name="Google Shape;238;p14">
              <a:extLst>
                <a:ext uri="{FF2B5EF4-FFF2-40B4-BE49-F238E27FC236}">
                  <a16:creationId xmlns:a16="http://schemas.microsoft.com/office/drawing/2014/main" id="{C5F5EAE2-B613-F5F3-1CBC-849483EEB719}"/>
                </a:ext>
              </a:extLst>
            </p:cNvPr>
            <p:cNvSpPr/>
            <p:nvPr/>
          </p:nvSpPr>
          <p:spPr>
            <a:xfrm>
              <a:off x="1818589" y="3501490"/>
              <a:ext cx="131968" cy="128309"/>
            </a:xfrm>
            <a:custGeom>
              <a:avLst/>
              <a:gdLst/>
              <a:ahLst/>
              <a:cxnLst/>
              <a:rect l="l" t="t" r="r" b="b"/>
              <a:pathLst>
                <a:path w="3859" h="3752" extrusionOk="0">
                  <a:moveTo>
                    <a:pt x="429" y="1"/>
                  </a:moveTo>
                  <a:cubicBezTo>
                    <a:pt x="1" y="1"/>
                    <a:pt x="1" y="620"/>
                    <a:pt x="429" y="620"/>
                  </a:cubicBezTo>
                  <a:cubicBezTo>
                    <a:pt x="1977" y="644"/>
                    <a:pt x="3216" y="1882"/>
                    <a:pt x="3239" y="3430"/>
                  </a:cubicBezTo>
                  <a:cubicBezTo>
                    <a:pt x="3239" y="3644"/>
                    <a:pt x="3394" y="3752"/>
                    <a:pt x="3549" y="3752"/>
                  </a:cubicBezTo>
                  <a:cubicBezTo>
                    <a:pt x="3704" y="3752"/>
                    <a:pt x="3859" y="3644"/>
                    <a:pt x="3859" y="3430"/>
                  </a:cubicBezTo>
                  <a:cubicBezTo>
                    <a:pt x="3859" y="1549"/>
                    <a:pt x="2311" y="1"/>
                    <a:pt x="429" y="1"/>
                  </a:cubicBezTo>
                  <a:close/>
                </a:path>
              </a:pathLst>
            </a:custGeom>
            <a:grpFill/>
            <a:ln>
              <a:noFill/>
            </a:ln>
          </p:spPr>
          <p:txBody>
            <a:bodyPr spcFirstLastPara="1" wrap="square" lIns="91425" tIns="91425" rIns="91425" bIns="91425" anchor="ctr" anchorCtr="0">
              <a:noAutofit/>
            </a:bodyPr>
            <a:lstStyle/>
            <a:p>
              <a:endParaRPr/>
            </a:p>
          </p:txBody>
        </p:sp>
        <p:sp>
          <p:nvSpPr>
            <p:cNvPr id="38" name="Google Shape;239;p14">
              <a:extLst>
                <a:ext uri="{FF2B5EF4-FFF2-40B4-BE49-F238E27FC236}">
                  <a16:creationId xmlns:a16="http://schemas.microsoft.com/office/drawing/2014/main" id="{1A51FA7E-AA4A-6816-7198-59839396EEFB}"/>
                </a:ext>
              </a:extLst>
            </p:cNvPr>
            <p:cNvSpPr/>
            <p:nvPr/>
          </p:nvSpPr>
          <p:spPr>
            <a:xfrm>
              <a:off x="1818589" y="3544648"/>
              <a:ext cx="89632" cy="85152"/>
            </a:xfrm>
            <a:custGeom>
              <a:avLst/>
              <a:gdLst/>
              <a:ahLst/>
              <a:cxnLst/>
              <a:rect l="l" t="t" r="r" b="b"/>
              <a:pathLst>
                <a:path w="2621" h="2490" extrusionOk="0">
                  <a:moveTo>
                    <a:pt x="429" y="1"/>
                  </a:moveTo>
                  <a:cubicBezTo>
                    <a:pt x="1" y="1"/>
                    <a:pt x="1" y="620"/>
                    <a:pt x="429" y="620"/>
                  </a:cubicBezTo>
                  <a:cubicBezTo>
                    <a:pt x="1287" y="620"/>
                    <a:pt x="1977" y="1311"/>
                    <a:pt x="1977" y="2168"/>
                  </a:cubicBezTo>
                  <a:cubicBezTo>
                    <a:pt x="1977" y="2382"/>
                    <a:pt x="2138" y="2490"/>
                    <a:pt x="2299" y="2490"/>
                  </a:cubicBezTo>
                  <a:cubicBezTo>
                    <a:pt x="2459" y="2490"/>
                    <a:pt x="2620" y="2382"/>
                    <a:pt x="2620" y="2168"/>
                  </a:cubicBezTo>
                  <a:cubicBezTo>
                    <a:pt x="2596" y="977"/>
                    <a:pt x="1620" y="1"/>
                    <a:pt x="429" y="1"/>
                  </a:cubicBezTo>
                  <a:close/>
                </a:path>
              </a:pathLst>
            </a:custGeom>
            <a:grpFill/>
            <a:ln>
              <a:noFill/>
            </a:ln>
          </p:spPr>
          <p:txBody>
            <a:bodyPr spcFirstLastPara="1" wrap="square" lIns="91425" tIns="91425" rIns="91425" bIns="91425" anchor="ctr" anchorCtr="0">
              <a:noAutofit/>
            </a:bodyPr>
            <a:lstStyle/>
            <a:p>
              <a:endParaRPr/>
            </a:p>
          </p:txBody>
        </p:sp>
        <p:sp>
          <p:nvSpPr>
            <p:cNvPr id="39" name="Google Shape;240;p14">
              <a:extLst>
                <a:ext uri="{FF2B5EF4-FFF2-40B4-BE49-F238E27FC236}">
                  <a16:creationId xmlns:a16="http://schemas.microsoft.com/office/drawing/2014/main" id="{F9F5E6F1-150B-A9AA-175E-AD1912424B49}"/>
                </a:ext>
              </a:extLst>
            </p:cNvPr>
            <p:cNvSpPr/>
            <p:nvPr/>
          </p:nvSpPr>
          <p:spPr>
            <a:xfrm>
              <a:off x="1818589" y="3586197"/>
              <a:ext cx="46474" cy="42986"/>
            </a:xfrm>
            <a:custGeom>
              <a:avLst/>
              <a:gdLst/>
              <a:ahLst/>
              <a:cxnLst/>
              <a:rect l="l" t="t" r="r" b="b"/>
              <a:pathLst>
                <a:path w="1359" h="1257" extrusionOk="0">
                  <a:moveTo>
                    <a:pt x="405" y="1"/>
                  </a:moveTo>
                  <a:lnTo>
                    <a:pt x="429" y="24"/>
                  </a:lnTo>
                  <a:cubicBezTo>
                    <a:pt x="1" y="24"/>
                    <a:pt x="1" y="644"/>
                    <a:pt x="429" y="644"/>
                  </a:cubicBezTo>
                  <a:cubicBezTo>
                    <a:pt x="596" y="644"/>
                    <a:pt x="715" y="786"/>
                    <a:pt x="715" y="953"/>
                  </a:cubicBezTo>
                  <a:cubicBezTo>
                    <a:pt x="715" y="1156"/>
                    <a:pt x="876" y="1257"/>
                    <a:pt x="1037" y="1257"/>
                  </a:cubicBezTo>
                  <a:cubicBezTo>
                    <a:pt x="1197" y="1257"/>
                    <a:pt x="1358" y="1156"/>
                    <a:pt x="1358" y="953"/>
                  </a:cubicBezTo>
                  <a:cubicBezTo>
                    <a:pt x="1358" y="429"/>
                    <a:pt x="929" y="1"/>
                    <a:pt x="405" y="1"/>
                  </a:cubicBezTo>
                  <a:close/>
                </a:path>
              </a:pathLst>
            </a:custGeom>
            <a:grpFill/>
            <a:ln>
              <a:noFill/>
            </a:ln>
          </p:spPr>
          <p:txBody>
            <a:bodyPr spcFirstLastPara="1" wrap="square" lIns="91425" tIns="91425" rIns="91425" bIns="91425" anchor="ctr" anchorCtr="0">
              <a:noAutofit/>
            </a:bodyPr>
            <a:lstStyle/>
            <a:p>
              <a:endParaRPr/>
            </a:p>
          </p:txBody>
        </p:sp>
        <p:sp>
          <p:nvSpPr>
            <p:cNvPr id="40" name="Google Shape;241;p14">
              <a:extLst>
                <a:ext uri="{FF2B5EF4-FFF2-40B4-BE49-F238E27FC236}">
                  <a16:creationId xmlns:a16="http://schemas.microsoft.com/office/drawing/2014/main" id="{D196D3BD-1090-93EA-753C-4323D6B9B2DE}"/>
                </a:ext>
              </a:extLst>
            </p:cNvPr>
            <p:cNvSpPr/>
            <p:nvPr/>
          </p:nvSpPr>
          <p:spPr>
            <a:xfrm>
              <a:off x="1658169" y="3458949"/>
              <a:ext cx="125436" cy="122393"/>
            </a:xfrm>
            <a:custGeom>
              <a:avLst/>
              <a:gdLst/>
              <a:ahLst/>
              <a:cxnLst/>
              <a:rect l="l" t="t" r="r" b="b"/>
              <a:pathLst>
                <a:path w="3668" h="3579" extrusionOk="0">
                  <a:moveTo>
                    <a:pt x="869" y="1"/>
                  </a:moveTo>
                  <a:cubicBezTo>
                    <a:pt x="631" y="1"/>
                    <a:pt x="393" y="90"/>
                    <a:pt x="215" y="268"/>
                  </a:cubicBezTo>
                  <a:lnTo>
                    <a:pt x="0" y="483"/>
                  </a:lnTo>
                  <a:lnTo>
                    <a:pt x="3072" y="3579"/>
                  </a:lnTo>
                  <a:lnTo>
                    <a:pt x="3287" y="3364"/>
                  </a:lnTo>
                  <a:cubicBezTo>
                    <a:pt x="3668" y="2983"/>
                    <a:pt x="3668" y="2388"/>
                    <a:pt x="3287" y="2031"/>
                  </a:cubicBezTo>
                  <a:lnTo>
                    <a:pt x="3287" y="2055"/>
                  </a:lnTo>
                  <a:lnTo>
                    <a:pt x="1524" y="268"/>
                  </a:lnTo>
                  <a:cubicBezTo>
                    <a:pt x="1346" y="90"/>
                    <a:pt x="1108" y="1"/>
                    <a:pt x="869" y="1"/>
                  </a:cubicBezTo>
                  <a:close/>
                </a:path>
              </a:pathLst>
            </a:custGeom>
            <a:grpFill/>
            <a:ln>
              <a:noFill/>
            </a:ln>
          </p:spPr>
          <p:txBody>
            <a:bodyPr spcFirstLastPara="1" wrap="square" lIns="91425" tIns="91425" rIns="91425" bIns="91425" anchor="ctr" anchorCtr="0">
              <a:noAutofit/>
            </a:bodyPr>
            <a:lstStyle/>
            <a:p>
              <a:endParaRPr/>
            </a:p>
          </p:txBody>
        </p:sp>
        <p:sp>
          <p:nvSpPr>
            <p:cNvPr id="41" name="Google Shape;242;p14">
              <a:extLst>
                <a:ext uri="{FF2B5EF4-FFF2-40B4-BE49-F238E27FC236}">
                  <a16:creationId xmlns:a16="http://schemas.microsoft.com/office/drawing/2014/main" id="{F56A53EC-9062-E466-E935-BB329028CDBA}"/>
                </a:ext>
              </a:extLst>
            </p:cNvPr>
            <p:cNvSpPr/>
            <p:nvPr/>
          </p:nvSpPr>
          <p:spPr>
            <a:xfrm>
              <a:off x="1870706" y="3673128"/>
              <a:ext cx="125471" cy="121572"/>
            </a:xfrm>
            <a:custGeom>
              <a:avLst/>
              <a:gdLst/>
              <a:ahLst/>
              <a:cxnLst/>
              <a:rect l="l" t="t" r="r" b="b"/>
              <a:pathLst>
                <a:path w="3669" h="3555" extrusionOk="0">
                  <a:moveTo>
                    <a:pt x="882" y="1"/>
                  </a:moveTo>
                  <a:cubicBezTo>
                    <a:pt x="644" y="1"/>
                    <a:pt x="406" y="90"/>
                    <a:pt x="215" y="269"/>
                  </a:cubicBezTo>
                  <a:lnTo>
                    <a:pt x="1" y="483"/>
                  </a:lnTo>
                  <a:lnTo>
                    <a:pt x="3073" y="3555"/>
                  </a:lnTo>
                  <a:lnTo>
                    <a:pt x="3311" y="3341"/>
                  </a:lnTo>
                  <a:cubicBezTo>
                    <a:pt x="3668" y="2983"/>
                    <a:pt x="3668" y="2388"/>
                    <a:pt x="3311" y="2031"/>
                  </a:cubicBezTo>
                  <a:lnTo>
                    <a:pt x="3311" y="2007"/>
                  </a:lnTo>
                  <a:lnTo>
                    <a:pt x="1549" y="269"/>
                  </a:lnTo>
                  <a:cubicBezTo>
                    <a:pt x="1358" y="90"/>
                    <a:pt x="1120" y="1"/>
                    <a:pt x="882" y="1"/>
                  </a:cubicBezTo>
                  <a:close/>
                </a:path>
              </a:pathLst>
            </a:custGeom>
            <a:grpFill/>
            <a:ln>
              <a:noFill/>
            </a:ln>
          </p:spPr>
          <p:txBody>
            <a:bodyPr spcFirstLastPara="1" wrap="square" lIns="91425" tIns="91425" rIns="91425" bIns="91425" anchor="ctr" anchorCtr="0">
              <a:noAutofit/>
            </a:bodyPr>
            <a:lstStyle/>
            <a:p>
              <a:endParaRPr/>
            </a:p>
          </p:txBody>
        </p:sp>
        <p:sp>
          <p:nvSpPr>
            <p:cNvPr id="42" name="Google Shape;243;p14">
              <a:extLst>
                <a:ext uri="{FF2B5EF4-FFF2-40B4-BE49-F238E27FC236}">
                  <a16:creationId xmlns:a16="http://schemas.microsoft.com/office/drawing/2014/main" id="{65716BD4-71B4-47B8-BAA1-51679CEA8FA8}"/>
                </a:ext>
              </a:extLst>
            </p:cNvPr>
            <p:cNvSpPr/>
            <p:nvPr/>
          </p:nvSpPr>
          <p:spPr>
            <a:xfrm>
              <a:off x="1613370" y="3491744"/>
              <a:ext cx="346968" cy="331066"/>
            </a:xfrm>
            <a:custGeom>
              <a:avLst/>
              <a:gdLst/>
              <a:ahLst/>
              <a:cxnLst/>
              <a:rect l="l" t="t" r="r" b="b"/>
              <a:pathLst>
                <a:path w="10146" h="9681" extrusionOk="0">
                  <a:moveTo>
                    <a:pt x="882" y="0"/>
                  </a:moveTo>
                  <a:lnTo>
                    <a:pt x="882" y="0"/>
                  </a:lnTo>
                  <a:cubicBezTo>
                    <a:pt x="0" y="1357"/>
                    <a:pt x="453" y="4858"/>
                    <a:pt x="2834" y="7263"/>
                  </a:cubicBezTo>
                  <a:cubicBezTo>
                    <a:pt x="4511" y="8924"/>
                    <a:pt x="6720" y="9681"/>
                    <a:pt x="8380" y="9681"/>
                  </a:cubicBezTo>
                  <a:cubicBezTo>
                    <a:pt x="9102" y="9681"/>
                    <a:pt x="9720" y="9538"/>
                    <a:pt x="10145" y="9264"/>
                  </a:cubicBezTo>
                  <a:lnTo>
                    <a:pt x="7049" y="6168"/>
                  </a:lnTo>
                  <a:cubicBezTo>
                    <a:pt x="6920" y="6229"/>
                    <a:pt x="6781" y="6258"/>
                    <a:pt x="6642" y="6258"/>
                  </a:cubicBezTo>
                  <a:cubicBezTo>
                    <a:pt x="6400" y="6258"/>
                    <a:pt x="6160" y="6168"/>
                    <a:pt x="5978" y="6001"/>
                  </a:cubicBezTo>
                  <a:lnTo>
                    <a:pt x="4168" y="4168"/>
                  </a:lnTo>
                  <a:cubicBezTo>
                    <a:pt x="3882" y="3882"/>
                    <a:pt x="3811" y="3453"/>
                    <a:pt x="3977" y="3120"/>
                  </a:cubicBezTo>
                  <a:lnTo>
                    <a:pt x="882" y="0"/>
                  </a:lnTo>
                  <a:close/>
                </a:path>
              </a:pathLst>
            </a:custGeom>
            <a:grpFill/>
            <a:ln>
              <a:noFill/>
            </a:ln>
          </p:spPr>
          <p:txBody>
            <a:bodyPr spcFirstLastPara="1" wrap="square" lIns="91425" tIns="91425" rIns="91425" bIns="91425" anchor="ctr" anchorCtr="0">
              <a:noAutofit/>
            </a:bodyPr>
            <a:lstStyle/>
            <a:p>
              <a:endParaRPr/>
            </a:p>
          </p:txBody>
        </p:sp>
      </p:grpSp>
      <p:pic>
        <p:nvPicPr>
          <p:cNvPr id="43" name="Gráfico 42">
            <a:hlinkClick r:id="rId6"/>
            <a:extLst>
              <a:ext uri="{FF2B5EF4-FFF2-40B4-BE49-F238E27FC236}">
                <a16:creationId xmlns:a16="http://schemas.microsoft.com/office/drawing/2014/main" id="{58CDFA84-EB3B-CF1D-0B1D-6B59D98B00F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734766" y="851615"/>
            <a:ext cx="343613" cy="343613"/>
          </a:xfrm>
          <a:prstGeom prst="rect">
            <a:avLst/>
          </a:prstGeom>
        </p:spPr>
      </p:pic>
      <p:pic>
        <p:nvPicPr>
          <p:cNvPr id="44" name="Gráfico 43">
            <a:hlinkClick r:id="rId9"/>
            <a:extLst>
              <a:ext uri="{FF2B5EF4-FFF2-40B4-BE49-F238E27FC236}">
                <a16:creationId xmlns:a16="http://schemas.microsoft.com/office/drawing/2014/main" id="{9E7B50BE-28B2-F825-74E9-650B0670B15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734766" y="473488"/>
            <a:ext cx="343613" cy="343613"/>
          </a:xfrm>
          <a:prstGeom prst="rect">
            <a:avLst/>
          </a:prstGeom>
        </p:spPr>
      </p:pic>
      <p:pic>
        <p:nvPicPr>
          <p:cNvPr id="45" name="Gráfico 44">
            <a:hlinkClick r:id="rId12"/>
            <a:extLst>
              <a:ext uri="{FF2B5EF4-FFF2-40B4-BE49-F238E27FC236}">
                <a16:creationId xmlns:a16="http://schemas.microsoft.com/office/drawing/2014/main" id="{91A2DCAC-0C39-E1E2-7917-7B4701737F9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1734766" y="95361"/>
            <a:ext cx="343613" cy="343613"/>
          </a:xfrm>
          <a:prstGeom prst="rect">
            <a:avLst/>
          </a:prstGeom>
        </p:spPr>
      </p:pic>
      <p:pic>
        <p:nvPicPr>
          <p:cNvPr id="46" name="Gráfico 45">
            <a:hlinkClick r:id="rId15"/>
            <a:extLst>
              <a:ext uri="{FF2B5EF4-FFF2-40B4-BE49-F238E27FC236}">
                <a16:creationId xmlns:a16="http://schemas.microsoft.com/office/drawing/2014/main" id="{8E69F1BD-CAE0-3903-3C0D-22C2317B685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1734766" y="1229742"/>
            <a:ext cx="343613" cy="343613"/>
          </a:xfrm>
          <a:prstGeom prst="rect">
            <a:avLst/>
          </a:prstGeom>
        </p:spPr>
      </p:pic>
      <p:sp>
        <p:nvSpPr>
          <p:cNvPr id="47" name="Marcador de texto 6">
            <a:extLst>
              <a:ext uri="{FF2B5EF4-FFF2-40B4-BE49-F238E27FC236}">
                <a16:creationId xmlns:a16="http://schemas.microsoft.com/office/drawing/2014/main" id="{2A915827-0FF2-B067-BD30-91B6CB57E7F3}"/>
              </a:ext>
            </a:extLst>
          </p:cNvPr>
          <p:cNvSpPr txBox="1">
            <a:spLocks/>
          </p:cNvSpPr>
          <p:nvPr userDrawn="1"/>
        </p:nvSpPr>
        <p:spPr>
          <a:xfrm>
            <a:off x="4322064" y="6380760"/>
            <a:ext cx="1182522" cy="171134"/>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INSTITUCIONAL</a:t>
            </a:r>
            <a:endParaRPr lang="es-AR" sz="1100" b="0" dirty="0"/>
          </a:p>
        </p:txBody>
      </p:sp>
      <p:sp>
        <p:nvSpPr>
          <p:cNvPr id="48" name="Marcador de texto 6">
            <a:extLst>
              <a:ext uri="{FF2B5EF4-FFF2-40B4-BE49-F238E27FC236}">
                <a16:creationId xmlns:a16="http://schemas.microsoft.com/office/drawing/2014/main" id="{2F56A8A6-6EC8-9BA6-F7E9-2EF591F00AC3}"/>
              </a:ext>
            </a:extLst>
          </p:cNvPr>
          <p:cNvSpPr txBox="1">
            <a:spLocks/>
          </p:cNvSpPr>
          <p:nvPr userDrawn="1"/>
        </p:nvSpPr>
        <p:spPr>
          <a:xfrm>
            <a:off x="5990431" y="6379421"/>
            <a:ext cx="915836" cy="170556"/>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INDIVIDUOS</a:t>
            </a:r>
            <a:endParaRPr lang="es-AR" sz="1100" b="0" dirty="0"/>
          </a:p>
        </p:txBody>
      </p:sp>
      <p:sp>
        <p:nvSpPr>
          <p:cNvPr id="6" name="Marcador de texto 3">
            <a:extLst>
              <a:ext uri="{FF2B5EF4-FFF2-40B4-BE49-F238E27FC236}">
                <a16:creationId xmlns:a16="http://schemas.microsoft.com/office/drawing/2014/main" id="{BB718497-F1FF-0031-851C-1F1B2AD14AEF}"/>
              </a:ext>
            </a:extLst>
          </p:cNvPr>
          <p:cNvSpPr>
            <a:spLocks noGrp="1"/>
          </p:cNvSpPr>
          <p:nvPr>
            <p:ph type="body" sz="half" idx="2" hasCustomPrompt="1"/>
          </p:nvPr>
        </p:nvSpPr>
        <p:spPr>
          <a:xfrm>
            <a:off x="3005102" y="4522553"/>
            <a:ext cx="6181797" cy="350240"/>
          </a:xfrm>
          <a:prstGeom prst="rect">
            <a:avLst/>
          </a:prstGeom>
        </p:spPr>
        <p:txBody>
          <a:bodyPr/>
          <a:lstStyle>
            <a:lvl1pPr marL="0" indent="0" algn="ctr">
              <a:buNone/>
              <a:defRPr sz="1600">
                <a:solidFill>
                  <a:schemeClr val="bg1"/>
                </a:solidFill>
                <a:latin typeface="Montserrat Medium"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Bajada del producto</a:t>
            </a:r>
          </a:p>
        </p:txBody>
      </p:sp>
      <p:sp>
        <p:nvSpPr>
          <p:cNvPr id="7" name="Título 1">
            <a:extLst>
              <a:ext uri="{FF2B5EF4-FFF2-40B4-BE49-F238E27FC236}">
                <a16:creationId xmlns:a16="http://schemas.microsoft.com/office/drawing/2014/main" id="{FC3145B2-3AEF-979C-1C97-F3886B244190}"/>
              </a:ext>
            </a:extLst>
          </p:cNvPr>
          <p:cNvSpPr>
            <a:spLocks noGrp="1"/>
          </p:cNvSpPr>
          <p:nvPr>
            <p:ph type="title" hasCustomPrompt="1"/>
          </p:nvPr>
        </p:nvSpPr>
        <p:spPr>
          <a:xfrm>
            <a:off x="2294965" y="3353362"/>
            <a:ext cx="7602071" cy="881106"/>
          </a:xfrm>
          <a:prstGeom prst="rect">
            <a:avLst/>
          </a:prstGeom>
        </p:spPr>
        <p:txBody>
          <a:bodyPr anchor="b"/>
          <a:lstStyle>
            <a:lvl1pPr algn="ctr">
              <a:defRPr sz="5400" b="0">
                <a:solidFill>
                  <a:schemeClr val="bg1"/>
                </a:solidFill>
                <a:latin typeface="Montserrat ExtraBold" pitchFamily="2" charset="0"/>
              </a:defRPr>
            </a:lvl1pPr>
          </a:lstStyle>
          <a:p>
            <a:r>
              <a:rPr lang="es-ES" dirty="0"/>
              <a:t>NOMBRE DE</a:t>
            </a:r>
            <a:br>
              <a:rPr lang="es-ES" dirty="0"/>
            </a:br>
            <a:r>
              <a:rPr lang="es-ES" dirty="0"/>
              <a:t>PRODUCTO</a:t>
            </a:r>
            <a:endParaRPr lang="es-419" dirty="0"/>
          </a:p>
        </p:txBody>
      </p:sp>
      <p:pic>
        <p:nvPicPr>
          <p:cNvPr id="11" name="Gráfico 10">
            <a:extLst>
              <a:ext uri="{FF2B5EF4-FFF2-40B4-BE49-F238E27FC236}">
                <a16:creationId xmlns:a16="http://schemas.microsoft.com/office/drawing/2014/main" id="{00666F58-EBE4-7364-BB68-F62A829E3FCD}"/>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5819001" y="1901157"/>
            <a:ext cx="553998" cy="553998"/>
          </a:xfrm>
          <a:prstGeom prst="rect">
            <a:avLst/>
          </a:prstGeom>
        </p:spPr>
      </p:pic>
    </p:spTree>
    <p:extLst>
      <p:ext uri="{BB962C8B-B14F-4D97-AF65-F5344CB8AC3E}">
        <p14:creationId xmlns:p14="http://schemas.microsoft.com/office/powerpoint/2010/main" val="3447353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A17879-AD90-9128-67E7-8D64287399FC}"/>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s-ES" dirty="0"/>
              <a:t>Haga clic para modificar el estilo de título del patrón</a:t>
            </a:r>
            <a:endParaRPr lang="es-419" dirty="0"/>
          </a:p>
        </p:txBody>
      </p:sp>
      <p:sp>
        <p:nvSpPr>
          <p:cNvPr id="3" name="Subtítulo 2">
            <a:extLst>
              <a:ext uri="{FF2B5EF4-FFF2-40B4-BE49-F238E27FC236}">
                <a16:creationId xmlns:a16="http://schemas.microsoft.com/office/drawing/2014/main" id="{E73AE45A-4492-EE6F-0DC4-D32CD74562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419"/>
          </a:p>
        </p:txBody>
      </p:sp>
      <p:sp>
        <p:nvSpPr>
          <p:cNvPr id="4" name="Marcador de fecha 3">
            <a:extLst>
              <a:ext uri="{FF2B5EF4-FFF2-40B4-BE49-F238E27FC236}">
                <a16:creationId xmlns:a16="http://schemas.microsoft.com/office/drawing/2014/main" id="{A3268E5A-5C97-F9F9-E0FB-D1D1A673B38E}"/>
              </a:ext>
            </a:extLst>
          </p:cNvPr>
          <p:cNvSpPr>
            <a:spLocks noGrp="1"/>
          </p:cNvSpPr>
          <p:nvPr>
            <p:ph type="dt" sz="half" idx="10"/>
          </p:nvPr>
        </p:nvSpPr>
        <p:spPr>
          <a:xfrm>
            <a:off x="838200" y="6356350"/>
            <a:ext cx="2743200" cy="365125"/>
          </a:xfrm>
          <a:prstGeom prst="rect">
            <a:avLst/>
          </a:prstGeom>
        </p:spPr>
        <p:txBody>
          <a:bodyPr/>
          <a:lstStyle/>
          <a:p>
            <a:fld id="{82B723D1-FAFE-43D5-B3D1-794548799915}" type="datetimeFigureOut">
              <a:rPr lang="es-419" smtClean="0"/>
              <a:t>3/7/2025</a:t>
            </a:fld>
            <a:endParaRPr lang="es-419"/>
          </a:p>
        </p:txBody>
      </p:sp>
      <p:sp>
        <p:nvSpPr>
          <p:cNvPr id="5" name="Marcador de pie de página 4">
            <a:extLst>
              <a:ext uri="{FF2B5EF4-FFF2-40B4-BE49-F238E27FC236}">
                <a16:creationId xmlns:a16="http://schemas.microsoft.com/office/drawing/2014/main" id="{17AFC2E2-C9B8-52B0-E182-A52C40E497FD}"/>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6" name="Marcador de número de diapositiva 5">
            <a:extLst>
              <a:ext uri="{FF2B5EF4-FFF2-40B4-BE49-F238E27FC236}">
                <a16:creationId xmlns:a16="http://schemas.microsoft.com/office/drawing/2014/main" id="{EBE5B70B-816F-9180-2D29-7E03BEF3F564}"/>
              </a:ext>
            </a:extLst>
          </p:cNvPr>
          <p:cNvSpPr>
            <a:spLocks noGrp="1"/>
          </p:cNvSpPr>
          <p:nvPr>
            <p:ph type="sldNum" sz="quarter" idx="12"/>
          </p:nvPr>
        </p:nvSpPr>
        <p:spPr/>
        <p:txBody>
          <a:bodyPr/>
          <a:lstStyle/>
          <a:p>
            <a:fld id="{71C1FE47-C3A2-46BA-AF1A-0031EA7851D5}" type="slidenum">
              <a:rPr lang="es-AR" smtClean="0"/>
              <a:pPr/>
              <a:t>‹Nº›</a:t>
            </a:fld>
            <a:endParaRPr lang="es-AR"/>
          </a:p>
        </p:txBody>
      </p:sp>
    </p:spTree>
    <p:extLst>
      <p:ext uri="{BB962C8B-B14F-4D97-AF65-F5344CB8AC3E}">
        <p14:creationId xmlns:p14="http://schemas.microsoft.com/office/powerpoint/2010/main" val="2436026148"/>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oducto Rojo">
    <p:bg>
      <p:bgPr>
        <a:solidFill>
          <a:srgbClr val="E8475D"/>
        </a:solidFill>
        <a:effectLst/>
      </p:bgPr>
    </p:bg>
    <p:spTree>
      <p:nvGrpSpPr>
        <p:cNvPr id="1" name=""/>
        <p:cNvGrpSpPr/>
        <p:nvPr/>
      </p:nvGrpSpPr>
      <p:grpSpPr>
        <a:xfrm>
          <a:off x="0" y="0"/>
          <a:ext cx="0" cy="0"/>
          <a:chOff x="0" y="0"/>
          <a:chExt cx="0" cy="0"/>
        </a:xfrm>
      </p:grpSpPr>
      <p:sp>
        <p:nvSpPr>
          <p:cNvPr id="3" name="Marcador de texto 6">
            <a:extLst>
              <a:ext uri="{FF2B5EF4-FFF2-40B4-BE49-F238E27FC236}">
                <a16:creationId xmlns:a16="http://schemas.microsoft.com/office/drawing/2014/main" id="{60BC6A48-76BF-57CC-DFD7-BAFB8C907529}"/>
              </a:ext>
            </a:extLst>
          </p:cNvPr>
          <p:cNvSpPr txBox="1">
            <a:spLocks/>
          </p:cNvSpPr>
          <p:nvPr/>
        </p:nvSpPr>
        <p:spPr>
          <a:xfrm>
            <a:off x="2959530" y="6380883"/>
            <a:ext cx="915836" cy="170556"/>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EMPRESAS</a:t>
            </a:r>
            <a:endParaRPr lang="es-AR" sz="1100" b="0" dirty="0"/>
          </a:p>
        </p:txBody>
      </p:sp>
      <p:sp>
        <p:nvSpPr>
          <p:cNvPr id="10" name="Marcador de texto 6">
            <a:extLst>
              <a:ext uri="{FF2B5EF4-FFF2-40B4-BE49-F238E27FC236}">
                <a16:creationId xmlns:a16="http://schemas.microsoft.com/office/drawing/2014/main" id="{C4E5E14C-0250-2D59-7ABB-2B834A675E02}"/>
              </a:ext>
            </a:extLst>
          </p:cNvPr>
          <p:cNvSpPr txBox="1">
            <a:spLocks/>
          </p:cNvSpPr>
          <p:nvPr/>
        </p:nvSpPr>
        <p:spPr>
          <a:xfrm>
            <a:off x="8266854" y="6387216"/>
            <a:ext cx="1431033" cy="179227"/>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i="0" dirty="0">
                <a:latin typeface="Montserrat" pitchFamily="2" charset="77"/>
              </a:rPr>
              <a:t>(+54) 9 11 5032 3004</a:t>
            </a:r>
          </a:p>
        </p:txBody>
      </p:sp>
      <p:grpSp>
        <p:nvGrpSpPr>
          <p:cNvPr id="16" name="Grupo 15">
            <a:extLst>
              <a:ext uri="{FF2B5EF4-FFF2-40B4-BE49-F238E27FC236}">
                <a16:creationId xmlns:a16="http://schemas.microsoft.com/office/drawing/2014/main" id="{5D1B14D6-8365-FEF7-3875-18D2AFD0E089}"/>
              </a:ext>
            </a:extLst>
          </p:cNvPr>
          <p:cNvGrpSpPr/>
          <p:nvPr userDrawn="1"/>
        </p:nvGrpSpPr>
        <p:grpSpPr>
          <a:xfrm>
            <a:off x="2649863" y="6374003"/>
            <a:ext cx="258414" cy="196981"/>
            <a:chOff x="1698992" y="5413123"/>
            <a:chExt cx="488705" cy="372525"/>
          </a:xfrm>
        </p:grpSpPr>
        <p:sp>
          <p:nvSpPr>
            <p:cNvPr id="12" name="Google Shape;264;p14">
              <a:hlinkClick r:id="rId2"/>
              <a:extLst>
                <a:ext uri="{FF2B5EF4-FFF2-40B4-BE49-F238E27FC236}">
                  <a16:creationId xmlns:a16="http://schemas.microsoft.com/office/drawing/2014/main" id="{1F075C41-0B14-1961-F156-C70F7E41BC10}"/>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13" name="Google Shape;265;p14">
              <a:hlinkClick r:id="rId2"/>
              <a:extLst>
                <a:ext uri="{FF2B5EF4-FFF2-40B4-BE49-F238E27FC236}">
                  <a16:creationId xmlns:a16="http://schemas.microsoft.com/office/drawing/2014/main" id="{7E6A4F2B-FAAF-803D-4741-23C351E546F4}"/>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14" name="Google Shape;266;p14">
              <a:hlinkClick r:id="rId2"/>
              <a:extLst>
                <a:ext uri="{FF2B5EF4-FFF2-40B4-BE49-F238E27FC236}">
                  <a16:creationId xmlns:a16="http://schemas.microsoft.com/office/drawing/2014/main" id="{A8D08C82-5AE2-EACD-557D-9799A904518C}"/>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15" name="Google Shape;267;p14">
              <a:hlinkClick r:id="rId2"/>
              <a:extLst>
                <a:ext uri="{FF2B5EF4-FFF2-40B4-BE49-F238E27FC236}">
                  <a16:creationId xmlns:a16="http://schemas.microsoft.com/office/drawing/2014/main" id="{74E0EA4A-CEC3-86C9-6ADD-CDEDFA9ED282}"/>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grpSp>
        <p:nvGrpSpPr>
          <p:cNvPr id="18" name="Grupo 17">
            <a:extLst>
              <a:ext uri="{FF2B5EF4-FFF2-40B4-BE49-F238E27FC236}">
                <a16:creationId xmlns:a16="http://schemas.microsoft.com/office/drawing/2014/main" id="{6A01CC05-37E2-04D4-7341-189556352C37}"/>
              </a:ext>
            </a:extLst>
          </p:cNvPr>
          <p:cNvGrpSpPr/>
          <p:nvPr userDrawn="1"/>
        </p:nvGrpSpPr>
        <p:grpSpPr>
          <a:xfrm>
            <a:off x="4000434" y="6374003"/>
            <a:ext cx="258414" cy="196981"/>
            <a:chOff x="1698992" y="5413123"/>
            <a:chExt cx="488705" cy="372525"/>
          </a:xfrm>
        </p:grpSpPr>
        <p:sp>
          <p:nvSpPr>
            <p:cNvPr id="19" name="Google Shape;264;p14">
              <a:hlinkClick r:id="rId3"/>
              <a:extLst>
                <a:ext uri="{FF2B5EF4-FFF2-40B4-BE49-F238E27FC236}">
                  <a16:creationId xmlns:a16="http://schemas.microsoft.com/office/drawing/2014/main" id="{1E68E4BB-0B57-90CF-071F-8DD510E62D49}"/>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20" name="Google Shape;265;p14">
              <a:hlinkClick r:id="rId3"/>
              <a:extLst>
                <a:ext uri="{FF2B5EF4-FFF2-40B4-BE49-F238E27FC236}">
                  <a16:creationId xmlns:a16="http://schemas.microsoft.com/office/drawing/2014/main" id="{352458B2-7AFA-C427-14D2-48B3754F67AA}"/>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1" name="Google Shape;266;p14">
              <a:hlinkClick r:id="rId3"/>
              <a:extLst>
                <a:ext uri="{FF2B5EF4-FFF2-40B4-BE49-F238E27FC236}">
                  <a16:creationId xmlns:a16="http://schemas.microsoft.com/office/drawing/2014/main" id="{CA85DE18-6560-E841-8086-D8C46538FAD2}"/>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2" name="Google Shape;267;p14">
              <a:hlinkClick r:id="rId3"/>
              <a:extLst>
                <a:ext uri="{FF2B5EF4-FFF2-40B4-BE49-F238E27FC236}">
                  <a16:creationId xmlns:a16="http://schemas.microsoft.com/office/drawing/2014/main" id="{A12EFF79-4B21-DBA0-DE0B-174B7E6AABBE}"/>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grpSp>
        <p:nvGrpSpPr>
          <p:cNvPr id="24" name="Grupo 23">
            <a:extLst>
              <a:ext uri="{FF2B5EF4-FFF2-40B4-BE49-F238E27FC236}">
                <a16:creationId xmlns:a16="http://schemas.microsoft.com/office/drawing/2014/main" id="{BE875E39-D817-109F-976E-9114E07611AD}"/>
              </a:ext>
            </a:extLst>
          </p:cNvPr>
          <p:cNvGrpSpPr/>
          <p:nvPr userDrawn="1"/>
        </p:nvGrpSpPr>
        <p:grpSpPr>
          <a:xfrm>
            <a:off x="5655119" y="6374003"/>
            <a:ext cx="258414" cy="196981"/>
            <a:chOff x="1698992" y="5413123"/>
            <a:chExt cx="488705" cy="372525"/>
          </a:xfrm>
        </p:grpSpPr>
        <p:sp>
          <p:nvSpPr>
            <p:cNvPr id="25" name="Google Shape;264;p14">
              <a:hlinkClick r:id="rId4"/>
              <a:extLst>
                <a:ext uri="{FF2B5EF4-FFF2-40B4-BE49-F238E27FC236}">
                  <a16:creationId xmlns:a16="http://schemas.microsoft.com/office/drawing/2014/main" id="{70A9C7D2-845D-A83A-6D0C-13EA61EBC594}"/>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26" name="Google Shape;265;p14">
              <a:hlinkClick r:id="rId4"/>
              <a:extLst>
                <a:ext uri="{FF2B5EF4-FFF2-40B4-BE49-F238E27FC236}">
                  <a16:creationId xmlns:a16="http://schemas.microsoft.com/office/drawing/2014/main" id="{B24B9625-112C-AC3A-D48E-919152FA929C}"/>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7" name="Google Shape;266;p14">
              <a:hlinkClick r:id="rId4"/>
              <a:extLst>
                <a:ext uri="{FF2B5EF4-FFF2-40B4-BE49-F238E27FC236}">
                  <a16:creationId xmlns:a16="http://schemas.microsoft.com/office/drawing/2014/main" id="{500277D6-C11B-574D-1A73-C7A3CF0D7B3F}"/>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8" name="Google Shape;267;p14">
              <a:hlinkClick r:id="rId4"/>
              <a:extLst>
                <a:ext uri="{FF2B5EF4-FFF2-40B4-BE49-F238E27FC236}">
                  <a16:creationId xmlns:a16="http://schemas.microsoft.com/office/drawing/2014/main" id="{DF0B223D-A685-28A3-160F-D6DE55B8701D}"/>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sp>
        <p:nvSpPr>
          <p:cNvPr id="29" name="Marcador de texto 6">
            <a:extLst>
              <a:ext uri="{FF2B5EF4-FFF2-40B4-BE49-F238E27FC236}">
                <a16:creationId xmlns:a16="http://schemas.microsoft.com/office/drawing/2014/main" id="{45DD6B32-0CCE-0C50-F711-2CC5E7A9FCD5}"/>
              </a:ext>
            </a:extLst>
          </p:cNvPr>
          <p:cNvSpPr txBox="1">
            <a:spLocks/>
          </p:cNvSpPr>
          <p:nvPr userDrawn="1"/>
        </p:nvSpPr>
        <p:spPr>
          <a:xfrm>
            <a:off x="7404940" y="6370236"/>
            <a:ext cx="421026" cy="170556"/>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ACDI</a:t>
            </a:r>
            <a:endParaRPr lang="es-AR" sz="1100" b="0" dirty="0"/>
          </a:p>
        </p:txBody>
      </p:sp>
      <p:grpSp>
        <p:nvGrpSpPr>
          <p:cNvPr id="30" name="Grupo 29">
            <a:extLst>
              <a:ext uri="{FF2B5EF4-FFF2-40B4-BE49-F238E27FC236}">
                <a16:creationId xmlns:a16="http://schemas.microsoft.com/office/drawing/2014/main" id="{D5ABC3D6-390E-FF55-D704-5EC64D36C873}"/>
              </a:ext>
            </a:extLst>
          </p:cNvPr>
          <p:cNvGrpSpPr/>
          <p:nvPr userDrawn="1"/>
        </p:nvGrpSpPr>
        <p:grpSpPr>
          <a:xfrm>
            <a:off x="7078601" y="6367629"/>
            <a:ext cx="258414" cy="196981"/>
            <a:chOff x="1698992" y="5413123"/>
            <a:chExt cx="488705" cy="372525"/>
          </a:xfrm>
        </p:grpSpPr>
        <p:sp>
          <p:nvSpPr>
            <p:cNvPr id="31" name="Google Shape;264;p14">
              <a:hlinkClick r:id="rId5"/>
              <a:extLst>
                <a:ext uri="{FF2B5EF4-FFF2-40B4-BE49-F238E27FC236}">
                  <a16:creationId xmlns:a16="http://schemas.microsoft.com/office/drawing/2014/main" id="{8ABAAF86-8930-9D94-69BE-2299280425D2}"/>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32" name="Google Shape;265;p14">
              <a:hlinkClick r:id="rId5"/>
              <a:extLst>
                <a:ext uri="{FF2B5EF4-FFF2-40B4-BE49-F238E27FC236}">
                  <a16:creationId xmlns:a16="http://schemas.microsoft.com/office/drawing/2014/main" id="{E4E869D4-3926-1B08-B0ED-5B5C25B992CB}"/>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33" name="Google Shape;266;p14">
              <a:hlinkClick r:id="rId5"/>
              <a:extLst>
                <a:ext uri="{FF2B5EF4-FFF2-40B4-BE49-F238E27FC236}">
                  <a16:creationId xmlns:a16="http://schemas.microsoft.com/office/drawing/2014/main" id="{85F6A3F7-E14D-5F30-1684-20C6186C5AEC}"/>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34" name="Google Shape;267;p14">
              <a:hlinkClick r:id="rId5"/>
              <a:extLst>
                <a:ext uri="{FF2B5EF4-FFF2-40B4-BE49-F238E27FC236}">
                  <a16:creationId xmlns:a16="http://schemas.microsoft.com/office/drawing/2014/main" id="{E0D29A45-2542-721B-4FFD-F8247A8806E9}"/>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grpSp>
        <p:nvGrpSpPr>
          <p:cNvPr id="35" name="Google Shape;236;p14">
            <a:extLst>
              <a:ext uri="{FF2B5EF4-FFF2-40B4-BE49-F238E27FC236}">
                <a16:creationId xmlns:a16="http://schemas.microsoft.com/office/drawing/2014/main" id="{7C47DBD0-81F0-4193-E351-6E64673AFB2E}"/>
              </a:ext>
            </a:extLst>
          </p:cNvPr>
          <p:cNvGrpSpPr/>
          <p:nvPr userDrawn="1"/>
        </p:nvGrpSpPr>
        <p:grpSpPr>
          <a:xfrm>
            <a:off x="7959033" y="6370883"/>
            <a:ext cx="207237" cy="196981"/>
            <a:chOff x="1613370" y="3458949"/>
            <a:chExt cx="382807" cy="363861"/>
          </a:xfrm>
          <a:solidFill>
            <a:schemeClr val="bg2"/>
          </a:solidFill>
        </p:grpSpPr>
        <p:sp>
          <p:nvSpPr>
            <p:cNvPr id="36" name="Google Shape;237;p14">
              <a:extLst>
                <a:ext uri="{FF2B5EF4-FFF2-40B4-BE49-F238E27FC236}">
                  <a16:creationId xmlns:a16="http://schemas.microsoft.com/office/drawing/2014/main" id="{CE8C27C5-73E7-3E97-F9BD-56EB3813D1FF}"/>
                </a:ext>
              </a:extLst>
            </p:cNvPr>
            <p:cNvSpPr/>
            <p:nvPr/>
          </p:nvSpPr>
          <p:spPr>
            <a:xfrm>
              <a:off x="1818589" y="3459154"/>
              <a:ext cx="174305" cy="170646"/>
            </a:xfrm>
            <a:custGeom>
              <a:avLst/>
              <a:gdLst/>
              <a:ahLst/>
              <a:cxnLst/>
              <a:rect l="l" t="t" r="r" b="b"/>
              <a:pathLst>
                <a:path w="5097" h="4990" extrusionOk="0">
                  <a:moveTo>
                    <a:pt x="429" y="0"/>
                  </a:moveTo>
                  <a:cubicBezTo>
                    <a:pt x="1" y="0"/>
                    <a:pt x="1" y="620"/>
                    <a:pt x="429" y="620"/>
                  </a:cubicBezTo>
                  <a:cubicBezTo>
                    <a:pt x="2668" y="620"/>
                    <a:pt x="4478" y="2430"/>
                    <a:pt x="4478" y="4668"/>
                  </a:cubicBezTo>
                  <a:cubicBezTo>
                    <a:pt x="4478" y="4882"/>
                    <a:pt x="4633" y="4990"/>
                    <a:pt x="4787" y="4990"/>
                  </a:cubicBezTo>
                  <a:cubicBezTo>
                    <a:pt x="4942" y="4990"/>
                    <a:pt x="5097" y="4882"/>
                    <a:pt x="5097" y="4668"/>
                  </a:cubicBezTo>
                  <a:cubicBezTo>
                    <a:pt x="5097" y="2096"/>
                    <a:pt x="3001" y="0"/>
                    <a:pt x="429" y="0"/>
                  </a:cubicBezTo>
                  <a:close/>
                </a:path>
              </a:pathLst>
            </a:custGeom>
            <a:grpFill/>
            <a:ln>
              <a:noFill/>
            </a:ln>
          </p:spPr>
          <p:txBody>
            <a:bodyPr spcFirstLastPara="1" wrap="square" lIns="91425" tIns="91425" rIns="91425" bIns="91425" anchor="ctr" anchorCtr="0">
              <a:noAutofit/>
            </a:bodyPr>
            <a:lstStyle/>
            <a:p>
              <a:endParaRPr/>
            </a:p>
          </p:txBody>
        </p:sp>
        <p:sp>
          <p:nvSpPr>
            <p:cNvPr id="37" name="Google Shape;238;p14">
              <a:extLst>
                <a:ext uri="{FF2B5EF4-FFF2-40B4-BE49-F238E27FC236}">
                  <a16:creationId xmlns:a16="http://schemas.microsoft.com/office/drawing/2014/main" id="{C5F5EAE2-B613-F5F3-1CBC-849483EEB719}"/>
                </a:ext>
              </a:extLst>
            </p:cNvPr>
            <p:cNvSpPr/>
            <p:nvPr/>
          </p:nvSpPr>
          <p:spPr>
            <a:xfrm>
              <a:off x="1818589" y="3501490"/>
              <a:ext cx="131968" cy="128309"/>
            </a:xfrm>
            <a:custGeom>
              <a:avLst/>
              <a:gdLst/>
              <a:ahLst/>
              <a:cxnLst/>
              <a:rect l="l" t="t" r="r" b="b"/>
              <a:pathLst>
                <a:path w="3859" h="3752" extrusionOk="0">
                  <a:moveTo>
                    <a:pt x="429" y="1"/>
                  </a:moveTo>
                  <a:cubicBezTo>
                    <a:pt x="1" y="1"/>
                    <a:pt x="1" y="620"/>
                    <a:pt x="429" y="620"/>
                  </a:cubicBezTo>
                  <a:cubicBezTo>
                    <a:pt x="1977" y="644"/>
                    <a:pt x="3216" y="1882"/>
                    <a:pt x="3239" y="3430"/>
                  </a:cubicBezTo>
                  <a:cubicBezTo>
                    <a:pt x="3239" y="3644"/>
                    <a:pt x="3394" y="3752"/>
                    <a:pt x="3549" y="3752"/>
                  </a:cubicBezTo>
                  <a:cubicBezTo>
                    <a:pt x="3704" y="3752"/>
                    <a:pt x="3859" y="3644"/>
                    <a:pt x="3859" y="3430"/>
                  </a:cubicBezTo>
                  <a:cubicBezTo>
                    <a:pt x="3859" y="1549"/>
                    <a:pt x="2311" y="1"/>
                    <a:pt x="429" y="1"/>
                  </a:cubicBezTo>
                  <a:close/>
                </a:path>
              </a:pathLst>
            </a:custGeom>
            <a:grpFill/>
            <a:ln>
              <a:noFill/>
            </a:ln>
          </p:spPr>
          <p:txBody>
            <a:bodyPr spcFirstLastPara="1" wrap="square" lIns="91425" tIns="91425" rIns="91425" bIns="91425" anchor="ctr" anchorCtr="0">
              <a:noAutofit/>
            </a:bodyPr>
            <a:lstStyle/>
            <a:p>
              <a:endParaRPr/>
            </a:p>
          </p:txBody>
        </p:sp>
        <p:sp>
          <p:nvSpPr>
            <p:cNvPr id="38" name="Google Shape;239;p14">
              <a:extLst>
                <a:ext uri="{FF2B5EF4-FFF2-40B4-BE49-F238E27FC236}">
                  <a16:creationId xmlns:a16="http://schemas.microsoft.com/office/drawing/2014/main" id="{1A51FA7E-AA4A-6816-7198-59839396EEFB}"/>
                </a:ext>
              </a:extLst>
            </p:cNvPr>
            <p:cNvSpPr/>
            <p:nvPr/>
          </p:nvSpPr>
          <p:spPr>
            <a:xfrm>
              <a:off x="1818589" y="3544648"/>
              <a:ext cx="89632" cy="85152"/>
            </a:xfrm>
            <a:custGeom>
              <a:avLst/>
              <a:gdLst/>
              <a:ahLst/>
              <a:cxnLst/>
              <a:rect l="l" t="t" r="r" b="b"/>
              <a:pathLst>
                <a:path w="2621" h="2490" extrusionOk="0">
                  <a:moveTo>
                    <a:pt x="429" y="1"/>
                  </a:moveTo>
                  <a:cubicBezTo>
                    <a:pt x="1" y="1"/>
                    <a:pt x="1" y="620"/>
                    <a:pt x="429" y="620"/>
                  </a:cubicBezTo>
                  <a:cubicBezTo>
                    <a:pt x="1287" y="620"/>
                    <a:pt x="1977" y="1311"/>
                    <a:pt x="1977" y="2168"/>
                  </a:cubicBezTo>
                  <a:cubicBezTo>
                    <a:pt x="1977" y="2382"/>
                    <a:pt x="2138" y="2490"/>
                    <a:pt x="2299" y="2490"/>
                  </a:cubicBezTo>
                  <a:cubicBezTo>
                    <a:pt x="2459" y="2490"/>
                    <a:pt x="2620" y="2382"/>
                    <a:pt x="2620" y="2168"/>
                  </a:cubicBezTo>
                  <a:cubicBezTo>
                    <a:pt x="2596" y="977"/>
                    <a:pt x="1620" y="1"/>
                    <a:pt x="429" y="1"/>
                  </a:cubicBezTo>
                  <a:close/>
                </a:path>
              </a:pathLst>
            </a:custGeom>
            <a:grpFill/>
            <a:ln>
              <a:noFill/>
            </a:ln>
          </p:spPr>
          <p:txBody>
            <a:bodyPr spcFirstLastPara="1" wrap="square" lIns="91425" tIns="91425" rIns="91425" bIns="91425" anchor="ctr" anchorCtr="0">
              <a:noAutofit/>
            </a:bodyPr>
            <a:lstStyle/>
            <a:p>
              <a:endParaRPr/>
            </a:p>
          </p:txBody>
        </p:sp>
        <p:sp>
          <p:nvSpPr>
            <p:cNvPr id="39" name="Google Shape;240;p14">
              <a:extLst>
                <a:ext uri="{FF2B5EF4-FFF2-40B4-BE49-F238E27FC236}">
                  <a16:creationId xmlns:a16="http://schemas.microsoft.com/office/drawing/2014/main" id="{F9F5E6F1-150B-A9AA-175E-AD1912424B49}"/>
                </a:ext>
              </a:extLst>
            </p:cNvPr>
            <p:cNvSpPr/>
            <p:nvPr/>
          </p:nvSpPr>
          <p:spPr>
            <a:xfrm>
              <a:off x="1818589" y="3586197"/>
              <a:ext cx="46474" cy="42986"/>
            </a:xfrm>
            <a:custGeom>
              <a:avLst/>
              <a:gdLst/>
              <a:ahLst/>
              <a:cxnLst/>
              <a:rect l="l" t="t" r="r" b="b"/>
              <a:pathLst>
                <a:path w="1359" h="1257" extrusionOk="0">
                  <a:moveTo>
                    <a:pt x="405" y="1"/>
                  </a:moveTo>
                  <a:lnTo>
                    <a:pt x="429" y="24"/>
                  </a:lnTo>
                  <a:cubicBezTo>
                    <a:pt x="1" y="24"/>
                    <a:pt x="1" y="644"/>
                    <a:pt x="429" y="644"/>
                  </a:cubicBezTo>
                  <a:cubicBezTo>
                    <a:pt x="596" y="644"/>
                    <a:pt x="715" y="786"/>
                    <a:pt x="715" y="953"/>
                  </a:cubicBezTo>
                  <a:cubicBezTo>
                    <a:pt x="715" y="1156"/>
                    <a:pt x="876" y="1257"/>
                    <a:pt x="1037" y="1257"/>
                  </a:cubicBezTo>
                  <a:cubicBezTo>
                    <a:pt x="1197" y="1257"/>
                    <a:pt x="1358" y="1156"/>
                    <a:pt x="1358" y="953"/>
                  </a:cubicBezTo>
                  <a:cubicBezTo>
                    <a:pt x="1358" y="429"/>
                    <a:pt x="929" y="1"/>
                    <a:pt x="405" y="1"/>
                  </a:cubicBezTo>
                  <a:close/>
                </a:path>
              </a:pathLst>
            </a:custGeom>
            <a:grpFill/>
            <a:ln>
              <a:noFill/>
            </a:ln>
          </p:spPr>
          <p:txBody>
            <a:bodyPr spcFirstLastPara="1" wrap="square" lIns="91425" tIns="91425" rIns="91425" bIns="91425" anchor="ctr" anchorCtr="0">
              <a:noAutofit/>
            </a:bodyPr>
            <a:lstStyle/>
            <a:p>
              <a:endParaRPr/>
            </a:p>
          </p:txBody>
        </p:sp>
        <p:sp>
          <p:nvSpPr>
            <p:cNvPr id="40" name="Google Shape;241;p14">
              <a:extLst>
                <a:ext uri="{FF2B5EF4-FFF2-40B4-BE49-F238E27FC236}">
                  <a16:creationId xmlns:a16="http://schemas.microsoft.com/office/drawing/2014/main" id="{D196D3BD-1090-93EA-753C-4323D6B9B2DE}"/>
                </a:ext>
              </a:extLst>
            </p:cNvPr>
            <p:cNvSpPr/>
            <p:nvPr/>
          </p:nvSpPr>
          <p:spPr>
            <a:xfrm>
              <a:off x="1658169" y="3458949"/>
              <a:ext cx="125436" cy="122393"/>
            </a:xfrm>
            <a:custGeom>
              <a:avLst/>
              <a:gdLst/>
              <a:ahLst/>
              <a:cxnLst/>
              <a:rect l="l" t="t" r="r" b="b"/>
              <a:pathLst>
                <a:path w="3668" h="3579" extrusionOk="0">
                  <a:moveTo>
                    <a:pt x="869" y="1"/>
                  </a:moveTo>
                  <a:cubicBezTo>
                    <a:pt x="631" y="1"/>
                    <a:pt x="393" y="90"/>
                    <a:pt x="215" y="268"/>
                  </a:cubicBezTo>
                  <a:lnTo>
                    <a:pt x="0" y="483"/>
                  </a:lnTo>
                  <a:lnTo>
                    <a:pt x="3072" y="3579"/>
                  </a:lnTo>
                  <a:lnTo>
                    <a:pt x="3287" y="3364"/>
                  </a:lnTo>
                  <a:cubicBezTo>
                    <a:pt x="3668" y="2983"/>
                    <a:pt x="3668" y="2388"/>
                    <a:pt x="3287" y="2031"/>
                  </a:cubicBezTo>
                  <a:lnTo>
                    <a:pt x="3287" y="2055"/>
                  </a:lnTo>
                  <a:lnTo>
                    <a:pt x="1524" y="268"/>
                  </a:lnTo>
                  <a:cubicBezTo>
                    <a:pt x="1346" y="90"/>
                    <a:pt x="1108" y="1"/>
                    <a:pt x="869" y="1"/>
                  </a:cubicBezTo>
                  <a:close/>
                </a:path>
              </a:pathLst>
            </a:custGeom>
            <a:grpFill/>
            <a:ln>
              <a:noFill/>
            </a:ln>
          </p:spPr>
          <p:txBody>
            <a:bodyPr spcFirstLastPara="1" wrap="square" lIns="91425" tIns="91425" rIns="91425" bIns="91425" anchor="ctr" anchorCtr="0">
              <a:noAutofit/>
            </a:bodyPr>
            <a:lstStyle/>
            <a:p>
              <a:endParaRPr/>
            </a:p>
          </p:txBody>
        </p:sp>
        <p:sp>
          <p:nvSpPr>
            <p:cNvPr id="41" name="Google Shape;242;p14">
              <a:extLst>
                <a:ext uri="{FF2B5EF4-FFF2-40B4-BE49-F238E27FC236}">
                  <a16:creationId xmlns:a16="http://schemas.microsoft.com/office/drawing/2014/main" id="{F56A53EC-9062-E466-E935-BB329028CDBA}"/>
                </a:ext>
              </a:extLst>
            </p:cNvPr>
            <p:cNvSpPr/>
            <p:nvPr/>
          </p:nvSpPr>
          <p:spPr>
            <a:xfrm>
              <a:off x="1870706" y="3673128"/>
              <a:ext cx="125471" cy="121572"/>
            </a:xfrm>
            <a:custGeom>
              <a:avLst/>
              <a:gdLst/>
              <a:ahLst/>
              <a:cxnLst/>
              <a:rect l="l" t="t" r="r" b="b"/>
              <a:pathLst>
                <a:path w="3669" h="3555" extrusionOk="0">
                  <a:moveTo>
                    <a:pt x="882" y="1"/>
                  </a:moveTo>
                  <a:cubicBezTo>
                    <a:pt x="644" y="1"/>
                    <a:pt x="406" y="90"/>
                    <a:pt x="215" y="269"/>
                  </a:cubicBezTo>
                  <a:lnTo>
                    <a:pt x="1" y="483"/>
                  </a:lnTo>
                  <a:lnTo>
                    <a:pt x="3073" y="3555"/>
                  </a:lnTo>
                  <a:lnTo>
                    <a:pt x="3311" y="3341"/>
                  </a:lnTo>
                  <a:cubicBezTo>
                    <a:pt x="3668" y="2983"/>
                    <a:pt x="3668" y="2388"/>
                    <a:pt x="3311" y="2031"/>
                  </a:cubicBezTo>
                  <a:lnTo>
                    <a:pt x="3311" y="2007"/>
                  </a:lnTo>
                  <a:lnTo>
                    <a:pt x="1549" y="269"/>
                  </a:lnTo>
                  <a:cubicBezTo>
                    <a:pt x="1358" y="90"/>
                    <a:pt x="1120" y="1"/>
                    <a:pt x="882" y="1"/>
                  </a:cubicBezTo>
                  <a:close/>
                </a:path>
              </a:pathLst>
            </a:custGeom>
            <a:grpFill/>
            <a:ln>
              <a:noFill/>
            </a:ln>
          </p:spPr>
          <p:txBody>
            <a:bodyPr spcFirstLastPara="1" wrap="square" lIns="91425" tIns="91425" rIns="91425" bIns="91425" anchor="ctr" anchorCtr="0">
              <a:noAutofit/>
            </a:bodyPr>
            <a:lstStyle/>
            <a:p>
              <a:endParaRPr/>
            </a:p>
          </p:txBody>
        </p:sp>
        <p:sp>
          <p:nvSpPr>
            <p:cNvPr id="42" name="Google Shape;243;p14">
              <a:extLst>
                <a:ext uri="{FF2B5EF4-FFF2-40B4-BE49-F238E27FC236}">
                  <a16:creationId xmlns:a16="http://schemas.microsoft.com/office/drawing/2014/main" id="{65716BD4-71B4-47B8-BAA1-51679CEA8FA8}"/>
                </a:ext>
              </a:extLst>
            </p:cNvPr>
            <p:cNvSpPr/>
            <p:nvPr/>
          </p:nvSpPr>
          <p:spPr>
            <a:xfrm>
              <a:off x="1613370" y="3491744"/>
              <a:ext cx="346968" cy="331066"/>
            </a:xfrm>
            <a:custGeom>
              <a:avLst/>
              <a:gdLst/>
              <a:ahLst/>
              <a:cxnLst/>
              <a:rect l="l" t="t" r="r" b="b"/>
              <a:pathLst>
                <a:path w="10146" h="9681" extrusionOk="0">
                  <a:moveTo>
                    <a:pt x="882" y="0"/>
                  </a:moveTo>
                  <a:lnTo>
                    <a:pt x="882" y="0"/>
                  </a:lnTo>
                  <a:cubicBezTo>
                    <a:pt x="0" y="1357"/>
                    <a:pt x="453" y="4858"/>
                    <a:pt x="2834" y="7263"/>
                  </a:cubicBezTo>
                  <a:cubicBezTo>
                    <a:pt x="4511" y="8924"/>
                    <a:pt x="6720" y="9681"/>
                    <a:pt x="8380" y="9681"/>
                  </a:cubicBezTo>
                  <a:cubicBezTo>
                    <a:pt x="9102" y="9681"/>
                    <a:pt x="9720" y="9538"/>
                    <a:pt x="10145" y="9264"/>
                  </a:cubicBezTo>
                  <a:lnTo>
                    <a:pt x="7049" y="6168"/>
                  </a:lnTo>
                  <a:cubicBezTo>
                    <a:pt x="6920" y="6229"/>
                    <a:pt x="6781" y="6258"/>
                    <a:pt x="6642" y="6258"/>
                  </a:cubicBezTo>
                  <a:cubicBezTo>
                    <a:pt x="6400" y="6258"/>
                    <a:pt x="6160" y="6168"/>
                    <a:pt x="5978" y="6001"/>
                  </a:cubicBezTo>
                  <a:lnTo>
                    <a:pt x="4168" y="4168"/>
                  </a:lnTo>
                  <a:cubicBezTo>
                    <a:pt x="3882" y="3882"/>
                    <a:pt x="3811" y="3453"/>
                    <a:pt x="3977" y="3120"/>
                  </a:cubicBezTo>
                  <a:lnTo>
                    <a:pt x="882" y="0"/>
                  </a:lnTo>
                  <a:close/>
                </a:path>
              </a:pathLst>
            </a:custGeom>
            <a:grpFill/>
            <a:ln>
              <a:noFill/>
            </a:ln>
          </p:spPr>
          <p:txBody>
            <a:bodyPr spcFirstLastPara="1" wrap="square" lIns="91425" tIns="91425" rIns="91425" bIns="91425" anchor="ctr" anchorCtr="0">
              <a:noAutofit/>
            </a:bodyPr>
            <a:lstStyle/>
            <a:p>
              <a:endParaRPr/>
            </a:p>
          </p:txBody>
        </p:sp>
      </p:grpSp>
      <p:pic>
        <p:nvPicPr>
          <p:cNvPr id="43" name="Gráfico 42">
            <a:hlinkClick r:id="rId6"/>
            <a:extLst>
              <a:ext uri="{FF2B5EF4-FFF2-40B4-BE49-F238E27FC236}">
                <a16:creationId xmlns:a16="http://schemas.microsoft.com/office/drawing/2014/main" id="{58CDFA84-EB3B-CF1D-0B1D-6B59D98B00F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734766" y="851615"/>
            <a:ext cx="343613" cy="343613"/>
          </a:xfrm>
          <a:prstGeom prst="rect">
            <a:avLst/>
          </a:prstGeom>
        </p:spPr>
      </p:pic>
      <p:pic>
        <p:nvPicPr>
          <p:cNvPr id="44" name="Gráfico 43">
            <a:hlinkClick r:id="rId9"/>
            <a:extLst>
              <a:ext uri="{FF2B5EF4-FFF2-40B4-BE49-F238E27FC236}">
                <a16:creationId xmlns:a16="http://schemas.microsoft.com/office/drawing/2014/main" id="{9E7B50BE-28B2-F825-74E9-650B0670B15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734766" y="473488"/>
            <a:ext cx="343613" cy="343613"/>
          </a:xfrm>
          <a:prstGeom prst="rect">
            <a:avLst/>
          </a:prstGeom>
        </p:spPr>
      </p:pic>
      <p:pic>
        <p:nvPicPr>
          <p:cNvPr id="45" name="Gráfico 44">
            <a:hlinkClick r:id="rId12"/>
            <a:extLst>
              <a:ext uri="{FF2B5EF4-FFF2-40B4-BE49-F238E27FC236}">
                <a16:creationId xmlns:a16="http://schemas.microsoft.com/office/drawing/2014/main" id="{91A2DCAC-0C39-E1E2-7917-7B4701737F9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1734766" y="95361"/>
            <a:ext cx="343613" cy="343613"/>
          </a:xfrm>
          <a:prstGeom prst="rect">
            <a:avLst/>
          </a:prstGeom>
        </p:spPr>
      </p:pic>
      <p:pic>
        <p:nvPicPr>
          <p:cNvPr id="46" name="Gráfico 45">
            <a:hlinkClick r:id="rId15"/>
            <a:extLst>
              <a:ext uri="{FF2B5EF4-FFF2-40B4-BE49-F238E27FC236}">
                <a16:creationId xmlns:a16="http://schemas.microsoft.com/office/drawing/2014/main" id="{8E69F1BD-CAE0-3903-3C0D-22C2317B685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1734766" y="1229742"/>
            <a:ext cx="343613" cy="343613"/>
          </a:xfrm>
          <a:prstGeom prst="rect">
            <a:avLst/>
          </a:prstGeom>
        </p:spPr>
      </p:pic>
      <p:sp>
        <p:nvSpPr>
          <p:cNvPr id="47" name="Marcador de texto 6">
            <a:extLst>
              <a:ext uri="{FF2B5EF4-FFF2-40B4-BE49-F238E27FC236}">
                <a16:creationId xmlns:a16="http://schemas.microsoft.com/office/drawing/2014/main" id="{2A915827-0FF2-B067-BD30-91B6CB57E7F3}"/>
              </a:ext>
            </a:extLst>
          </p:cNvPr>
          <p:cNvSpPr txBox="1">
            <a:spLocks/>
          </p:cNvSpPr>
          <p:nvPr userDrawn="1"/>
        </p:nvSpPr>
        <p:spPr>
          <a:xfrm>
            <a:off x="4322064" y="6380760"/>
            <a:ext cx="1182522" cy="171134"/>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INSTITUCIONAL</a:t>
            </a:r>
            <a:endParaRPr lang="es-AR" sz="1100" b="0" dirty="0"/>
          </a:p>
        </p:txBody>
      </p:sp>
      <p:sp>
        <p:nvSpPr>
          <p:cNvPr id="48" name="Marcador de texto 6">
            <a:extLst>
              <a:ext uri="{FF2B5EF4-FFF2-40B4-BE49-F238E27FC236}">
                <a16:creationId xmlns:a16="http://schemas.microsoft.com/office/drawing/2014/main" id="{2F56A8A6-6EC8-9BA6-F7E9-2EF591F00AC3}"/>
              </a:ext>
            </a:extLst>
          </p:cNvPr>
          <p:cNvSpPr txBox="1">
            <a:spLocks/>
          </p:cNvSpPr>
          <p:nvPr userDrawn="1"/>
        </p:nvSpPr>
        <p:spPr>
          <a:xfrm>
            <a:off x="5990431" y="6379421"/>
            <a:ext cx="915836" cy="170556"/>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INDIVIDUOS</a:t>
            </a:r>
            <a:endParaRPr lang="es-AR" sz="1100" b="0" dirty="0"/>
          </a:p>
        </p:txBody>
      </p:sp>
      <p:sp>
        <p:nvSpPr>
          <p:cNvPr id="2" name="Marcador de texto 3">
            <a:extLst>
              <a:ext uri="{FF2B5EF4-FFF2-40B4-BE49-F238E27FC236}">
                <a16:creationId xmlns:a16="http://schemas.microsoft.com/office/drawing/2014/main" id="{45594A17-92C9-B842-32E5-4A72487D3C27}"/>
              </a:ext>
            </a:extLst>
          </p:cNvPr>
          <p:cNvSpPr>
            <a:spLocks noGrp="1"/>
          </p:cNvSpPr>
          <p:nvPr>
            <p:ph type="body" sz="half" idx="2" hasCustomPrompt="1"/>
          </p:nvPr>
        </p:nvSpPr>
        <p:spPr>
          <a:xfrm>
            <a:off x="3005102" y="4522553"/>
            <a:ext cx="6181797" cy="350240"/>
          </a:xfrm>
          <a:prstGeom prst="rect">
            <a:avLst/>
          </a:prstGeom>
        </p:spPr>
        <p:txBody>
          <a:bodyPr/>
          <a:lstStyle>
            <a:lvl1pPr marL="0" indent="0" algn="ctr">
              <a:buNone/>
              <a:defRPr sz="1600">
                <a:solidFill>
                  <a:schemeClr val="bg1"/>
                </a:solidFill>
                <a:latin typeface="Montserrat Medium"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Bajada del producto</a:t>
            </a:r>
          </a:p>
        </p:txBody>
      </p:sp>
      <p:sp>
        <p:nvSpPr>
          <p:cNvPr id="6" name="Título 1">
            <a:extLst>
              <a:ext uri="{FF2B5EF4-FFF2-40B4-BE49-F238E27FC236}">
                <a16:creationId xmlns:a16="http://schemas.microsoft.com/office/drawing/2014/main" id="{FA270FFB-93A9-44AF-0197-9632550E62F6}"/>
              </a:ext>
            </a:extLst>
          </p:cNvPr>
          <p:cNvSpPr>
            <a:spLocks noGrp="1"/>
          </p:cNvSpPr>
          <p:nvPr>
            <p:ph type="title" hasCustomPrompt="1"/>
          </p:nvPr>
        </p:nvSpPr>
        <p:spPr>
          <a:xfrm>
            <a:off x="2294965" y="3353362"/>
            <a:ext cx="7602071" cy="881106"/>
          </a:xfrm>
          <a:prstGeom prst="rect">
            <a:avLst/>
          </a:prstGeom>
        </p:spPr>
        <p:txBody>
          <a:bodyPr anchor="b"/>
          <a:lstStyle>
            <a:lvl1pPr algn="ctr">
              <a:defRPr sz="5400" b="0">
                <a:solidFill>
                  <a:schemeClr val="bg1"/>
                </a:solidFill>
                <a:latin typeface="Montserrat ExtraBold" pitchFamily="2" charset="0"/>
              </a:defRPr>
            </a:lvl1pPr>
          </a:lstStyle>
          <a:p>
            <a:r>
              <a:rPr lang="es-ES" dirty="0"/>
              <a:t>NOMBRE DE</a:t>
            </a:r>
            <a:br>
              <a:rPr lang="es-ES" dirty="0"/>
            </a:br>
            <a:r>
              <a:rPr lang="es-ES" dirty="0"/>
              <a:t>PRODUCTO</a:t>
            </a:r>
            <a:endParaRPr lang="es-419" dirty="0"/>
          </a:p>
        </p:txBody>
      </p:sp>
      <p:pic>
        <p:nvPicPr>
          <p:cNvPr id="9" name="Gráfico 8">
            <a:extLst>
              <a:ext uri="{FF2B5EF4-FFF2-40B4-BE49-F238E27FC236}">
                <a16:creationId xmlns:a16="http://schemas.microsoft.com/office/drawing/2014/main" id="{A58E5777-37CD-93B2-7E04-3F6A6657A092}"/>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5819001" y="1901156"/>
            <a:ext cx="553998" cy="553998"/>
          </a:xfrm>
          <a:prstGeom prst="rect">
            <a:avLst/>
          </a:prstGeom>
        </p:spPr>
      </p:pic>
    </p:spTree>
    <p:extLst>
      <p:ext uri="{BB962C8B-B14F-4D97-AF65-F5344CB8AC3E}">
        <p14:creationId xmlns:p14="http://schemas.microsoft.com/office/powerpoint/2010/main" val="25192045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ducto Azul - Verde">
    <p:bg>
      <p:bgPr>
        <a:solidFill>
          <a:srgbClr val="007487"/>
        </a:solidFill>
        <a:effectLst/>
      </p:bgPr>
    </p:bg>
    <p:spTree>
      <p:nvGrpSpPr>
        <p:cNvPr id="1" name=""/>
        <p:cNvGrpSpPr/>
        <p:nvPr/>
      </p:nvGrpSpPr>
      <p:grpSpPr>
        <a:xfrm>
          <a:off x="0" y="0"/>
          <a:ext cx="0" cy="0"/>
          <a:chOff x="0" y="0"/>
          <a:chExt cx="0" cy="0"/>
        </a:xfrm>
      </p:grpSpPr>
      <p:sp>
        <p:nvSpPr>
          <p:cNvPr id="3" name="Marcador de texto 6">
            <a:extLst>
              <a:ext uri="{FF2B5EF4-FFF2-40B4-BE49-F238E27FC236}">
                <a16:creationId xmlns:a16="http://schemas.microsoft.com/office/drawing/2014/main" id="{60BC6A48-76BF-57CC-DFD7-BAFB8C907529}"/>
              </a:ext>
            </a:extLst>
          </p:cNvPr>
          <p:cNvSpPr txBox="1">
            <a:spLocks/>
          </p:cNvSpPr>
          <p:nvPr/>
        </p:nvSpPr>
        <p:spPr>
          <a:xfrm>
            <a:off x="2959530" y="6380883"/>
            <a:ext cx="915836" cy="170556"/>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EMPRESAS</a:t>
            </a:r>
            <a:endParaRPr lang="es-AR" sz="1100" b="0" dirty="0"/>
          </a:p>
        </p:txBody>
      </p:sp>
      <p:sp>
        <p:nvSpPr>
          <p:cNvPr id="10" name="Marcador de texto 6">
            <a:extLst>
              <a:ext uri="{FF2B5EF4-FFF2-40B4-BE49-F238E27FC236}">
                <a16:creationId xmlns:a16="http://schemas.microsoft.com/office/drawing/2014/main" id="{C4E5E14C-0250-2D59-7ABB-2B834A675E02}"/>
              </a:ext>
            </a:extLst>
          </p:cNvPr>
          <p:cNvSpPr txBox="1">
            <a:spLocks/>
          </p:cNvSpPr>
          <p:nvPr/>
        </p:nvSpPr>
        <p:spPr>
          <a:xfrm>
            <a:off x="8266854" y="6387216"/>
            <a:ext cx="1431033" cy="179227"/>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i="0" dirty="0">
                <a:latin typeface="Montserrat" pitchFamily="2" charset="77"/>
              </a:rPr>
              <a:t>(+54) 9 11 5032 3004</a:t>
            </a:r>
          </a:p>
        </p:txBody>
      </p:sp>
      <p:grpSp>
        <p:nvGrpSpPr>
          <p:cNvPr id="16" name="Grupo 15">
            <a:extLst>
              <a:ext uri="{FF2B5EF4-FFF2-40B4-BE49-F238E27FC236}">
                <a16:creationId xmlns:a16="http://schemas.microsoft.com/office/drawing/2014/main" id="{5D1B14D6-8365-FEF7-3875-18D2AFD0E089}"/>
              </a:ext>
            </a:extLst>
          </p:cNvPr>
          <p:cNvGrpSpPr/>
          <p:nvPr userDrawn="1"/>
        </p:nvGrpSpPr>
        <p:grpSpPr>
          <a:xfrm>
            <a:off x="2649863" y="6374003"/>
            <a:ext cx="258414" cy="196981"/>
            <a:chOff x="1698992" y="5413123"/>
            <a:chExt cx="488705" cy="372525"/>
          </a:xfrm>
        </p:grpSpPr>
        <p:sp>
          <p:nvSpPr>
            <p:cNvPr id="12" name="Google Shape;264;p14">
              <a:hlinkClick r:id="rId2"/>
              <a:extLst>
                <a:ext uri="{FF2B5EF4-FFF2-40B4-BE49-F238E27FC236}">
                  <a16:creationId xmlns:a16="http://schemas.microsoft.com/office/drawing/2014/main" id="{1F075C41-0B14-1961-F156-C70F7E41BC10}"/>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13" name="Google Shape;265;p14">
              <a:hlinkClick r:id="rId2"/>
              <a:extLst>
                <a:ext uri="{FF2B5EF4-FFF2-40B4-BE49-F238E27FC236}">
                  <a16:creationId xmlns:a16="http://schemas.microsoft.com/office/drawing/2014/main" id="{7E6A4F2B-FAAF-803D-4741-23C351E546F4}"/>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14" name="Google Shape;266;p14">
              <a:hlinkClick r:id="rId2"/>
              <a:extLst>
                <a:ext uri="{FF2B5EF4-FFF2-40B4-BE49-F238E27FC236}">
                  <a16:creationId xmlns:a16="http://schemas.microsoft.com/office/drawing/2014/main" id="{A8D08C82-5AE2-EACD-557D-9799A904518C}"/>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15" name="Google Shape;267;p14">
              <a:hlinkClick r:id="rId2"/>
              <a:extLst>
                <a:ext uri="{FF2B5EF4-FFF2-40B4-BE49-F238E27FC236}">
                  <a16:creationId xmlns:a16="http://schemas.microsoft.com/office/drawing/2014/main" id="{74E0EA4A-CEC3-86C9-6ADD-CDEDFA9ED282}"/>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grpSp>
        <p:nvGrpSpPr>
          <p:cNvPr id="18" name="Grupo 17">
            <a:extLst>
              <a:ext uri="{FF2B5EF4-FFF2-40B4-BE49-F238E27FC236}">
                <a16:creationId xmlns:a16="http://schemas.microsoft.com/office/drawing/2014/main" id="{6A01CC05-37E2-04D4-7341-189556352C37}"/>
              </a:ext>
            </a:extLst>
          </p:cNvPr>
          <p:cNvGrpSpPr/>
          <p:nvPr userDrawn="1"/>
        </p:nvGrpSpPr>
        <p:grpSpPr>
          <a:xfrm>
            <a:off x="4000434" y="6374003"/>
            <a:ext cx="258414" cy="196981"/>
            <a:chOff x="1698992" y="5413123"/>
            <a:chExt cx="488705" cy="372525"/>
          </a:xfrm>
        </p:grpSpPr>
        <p:sp>
          <p:nvSpPr>
            <p:cNvPr id="19" name="Google Shape;264;p14">
              <a:hlinkClick r:id="rId3"/>
              <a:extLst>
                <a:ext uri="{FF2B5EF4-FFF2-40B4-BE49-F238E27FC236}">
                  <a16:creationId xmlns:a16="http://schemas.microsoft.com/office/drawing/2014/main" id="{1E68E4BB-0B57-90CF-071F-8DD510E62D49}"/>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20" name="Google Shape;265;p14">
              <a:hlinkClick r:id="rId3"/>
              <a:extLst>
                <a:ext uri="{FF2B5EF4-FFF2-40B4-BE49-F238E27FC236}">
                  <a16:creationId xmlns:a16="http://schemas.microsoft.com/office/drawing/2014/main" id="{352458B2-7AFA-C427-14D2-48B3754F67AA}"/>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1" name="Google Shape;266;p14">
              <a:hlinkClick r:id="rId3"/>
              <a:extLst>
                <a:ext uri="{FF2B5EF4-FFF2-40B4-BE49-F238E27FC236}">
                  <a16:creationId xmlns:a16="http://schemas.microsoft.com/office/drawing/2014/main" id="{CA85DE18-6560-E841-8086-D8C46538FAD2}"/>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2" name="Google Shape;267;p14">
              <a:hlinkClick r:id="rId3"/>
              <a:extLst>
                <a:ext uri="{FF2B5EF4-FFF2-40B4-BE49-F238E27FC236}">
                  <a16:creationId xmlns:a16="http://schemas.microsoft.com/office/drawing/2014/main" id="{A12EFF79-4B21-DBA0-DE0B-174B7E6AABBE}"/>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grpSp>
        <p:nvGrpSpPr>
          <p:cNvPr id="24" name="Grupo 23">
            <a:extLst>
              <a:ext uri="{FF2B5EF4-FFF2-40B4-BE49-F238E27FC236}">
                <a16:creationId xmlns:a16="http://schemas.microsoft.com/office/drawing/2014/main" id="{BE875E39-D817-109F-976E-9114E07611AD}"/>
              </a:ext>
            </a:extLst>
          </p:cNvPr>
          <p:cNvGrpSpPr/>
          <p:nvPr userDrawn="1"/>
        </p:nvGrpSpPr>
        <p:grpSpPr>
          <a:xfrm>
            <a:off x="5655119" y="6374003"/>
            <a:ext cx="258414" cy="196981"/>
            <a:chOff x="1698992" y="5413123"/>
            <a:chExt cx="488705" cy="372525"/>
          </a:xfrm>
        </p:grpSpPr>
        <p:sp>
          <p:nvSpPr>
            <p:cNvPr id="25" name="Google Shape;264;p14">
              <a:hlinkClick r:id="rId4"/>
              <a:extLst>
                <a:ext uri="{FF2B5EF4-FFF2-40B4-BE49-F238E27FC236}">
                  <a16:creationId xmlns:a16="http://schemas.microsoft.com/office/drawing/2014/main" id="{70A9C7D2-845D-A83A-6D0C-13EA61EBC594}"/>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26" name="Google Shape;265;p14">
              <a:hlinkClick r:id="rId4"/>
              <a:extLst>
                <a:ext uri="{FF2B5EF4-FFF2-40B4-BE49-F238E27FC236}">
                  <a16:creationId xmlns:a16="http://schemas.microsoft.com/office/drawing/2014/main" id="{B24B9625-112C-AC3A-D48E-919152FA929C}"/>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7" name="Google Shape;266;p14">
              <a:hlinkClick r:id="rId4"/>
              <a:extLst>
                <a:ext uri="{FF2B5EF4-FFF2-40B4-BE49-F238E27FC236}">
                  <a16:creationId xmlns:a16="http://schemas.microsoft.com/office/drawing/2014/main" id="{500277D6-C11B-574D-1A73-C7A3CF0D7B3F}"/>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8" name="Google Shape;267;p14">
              <a:hlinkClick r:id="rId4"/>
              <a:extLst>
                <a:ext uri="{FF2B5EF4-FFF2-40B4-BE49-F238E27FC236}">
                  <a16:creationId xmlns:a16="http://schemas.microsoft.com/office/drawing/2014/main" id="{DF0B223D-A685-28A3-160F-D6DE55B8701D}"/>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sp>
        <p:nvSpPr>
          <p:cNvPr id="29" name="Marcador de texto 6">
            <a:extLst>
              <a:ext uri="{FF2B5EF4-FFF2-40B4-BE49-F238E27FC236}">
                <a16:creationId xmlns:a16="http://schemas.microsoft.com/office/drawing/2014/main" id="{45DD6B32-0CCE-0C50-F711-2CC5E7A9FCD5}"/>
              </a:ext>
            </a:extLst>
          </p:cNvPr>
          <p:cNvSpPr txBox="1">
            <a:spLocks/>
          </p:cNvSpPr>
          <p:nvPr userDrawn="1"/>
        </p:nvSpPr>
        <p:spPr>
          <a:xfrm>
            <a:off x="7404940" y="6370236"/>
            <a:ext cx="421026" cy="170556"/>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ACDI</a:t>
            </a:r>
            <a:endParaRPr lang="es-AR" sz="1100" b="0" dirty="0"/>
          </a:p>
        </p:txBody>
      </p:sp>
      <p:grpSp>
        <p:nvGrpSpPr>
          <p:cNvPr id="30" name="Grupo 29">
            <a:extLst>
              <a:ext uri="{FF2B5EF4-FFF2-40B4-BE49-F238E27FC236}">
                <a16:creationId xmlns:a16="http://schemas.microsoft.com/office/drawing/2014/main" id="{D5ABC3D6-390E-FF55-D704-5EC64D36C873}"/>
              </a:ext>
            </a:extLst>
          </p:cNvPr>
          <p:cNvGrpSpPr/>
          <p:nvPr userDrawn="1"/>
        </p:nvGrpSpPr>
        <p:grpSpPr>
          <a:xfrm>
            <a:off x="7078601" y="6367629"/>
            <a:ext cx="258414" cy="196981"/>
            <a:chOff x="1698992" y="5413123"/>
            <a:chExt cx="488705" cy="372525"/>
          </a:xfrm>
        </p:grpSpPr>
        <p:sp>
          <p:nvSpPr>
            <p:cNvPr id="31" name="Google Shape;264;p14">
              <a:hlinkClick r:id="rId5"/>
              <a:extLst>
                <a:ext uri="{FF2B5EF4-FFF2-40B4-BE49-F238E27FC236}">
                  <a16:creationId xmlns:a16="http://schemas.microsoft.com/office/drawing/2014/main" id="{8ABAAF86-8930-9D94-69BE-2299280425D2}"/>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32" name="Google Shape;265;p14">
              <a:hlinkClick r:id="rId5"/>
              <a:extLst>
                <a:ext uri="{FF2B5EF4-FFF2-40B4-BE49-F238E27FC236}">
                  <a16:creationId xmlns:a16="http://schemas.microsoft.com/office/drawing/2014/main" id="{E4E869D4-3926-1B08-B0ED-5B5C25B992CB}"/>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33" name="Google Shape;266;p14">
              <a:hlinkClick r:id="rId5"/>
              <a:extLst>
                <a:ext uri="{FF2B5EF4-FFF2-40B4-BE49-F238E27FC236}">
                  <a16:creationId xmlns:a16="http://schemas.microsoft.com/office/drawing/2014/main" id="{85F6A3F7-E14D-5F30-1684-20C6186C5AEC}"/>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34" name="Google Shape;267;p14">
              <a:hlinkClick r:id="rId5"/>
              <a:extLst>
                <a:ext uri="{FF2B5EF4-FFF2-40B4-BE49-F238E27FC236}">
                  <a16:creationId xmlns:a16="http://schemas.microsoft.com/office/drawing/2014/main" id="{E0D29A45-2542-721B-4FFD-F8247A8806E9}"/>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grpSp>
        <p:nvGrpSpPr>
          <p:cNvPr id="35" name="Google Shape;236;p14">
            <a:extLst>
              <a:ext uri="{FF2B5EF4-FFF2-40B4-BE49-F238E27FC236}">
                <a16:creationId xmlns:a16="http://schemas.microsoft.com/office/drawing/2014/main" id="{7C47DBD0-81F0-4193-E351-6E64673AFB2E}"/>
              </a:ext>
            </a:extLst>
          </p:cNvPr>
          <p:cNvGrpSpPr/>
          <p:nvPr userDrawn="1"/>
        </p:nvGrpSpPr>
        <p:grpSpPr>
          <a:xfrm>
            <a:off x="7959033" y="6370883"/>
            <a:ext cx="207237" cy="196981"/>
            <a:chOff x="1613370" y="3458949"/>
            <a:chExt cx="382807" cy="363861"/>
          </a:xfrm>
          <a:solidFill>
            <a:schemeClr val="bg2"/>
          </a:solidFill>
        </p:grpSpPr>
        <p:sp>
          <p:nvSpPr>
            <p:cNvPr id="36" name="Google Shape;237;p14">
              <a:extLst>
                <a:ext uri="{FF2B5EF4-FFF2-40B4-BE49-F238E27FC236}">
                  <a16:creationId xmlns:a16="http://schemas.microsoft.com/office/drawing/2014/main" id="{CE8C27C5-73E7-3E97-F9BD-56EB3813D1FF}"/>
                </a:ext>
              </a:extLst>
            </p:cNvPr>
            <p:cNvSpPr/>
            <p:nvPr/>
          </p:nvSpPr>
          <p:spPr>
            <a:xfrm>
              <a:off x="1818589" y="3459154"/>
              <a:ext cx="174305" cy="170646"/>
            </a:xfrm>
            <a:custGeom>
              <a:avLst/>
              <a:gdLst/>
              <a:ahLst/>
              <a:cxnLst/>
              <a:rect l="l" t="t" r="r" b="b"/>
              <a:pathLst>
                <a:path w="5097" h="4990" extrusionOk="0">
                  <a:moveTo>
                    <a:pt x="429" y="0"/>
                  </a:moveTo>
                  <a:cubicBezTo>
                    <a:pt x="1" y="0"/>
                    <a:pt x="1" y="620"/>
                    <a:pt x="429" y="620"/>
                  </a:cubicBezTo>
                  <a:cubicBezTo>
                    <a:pt x="2668" y="620"/>
                    <a:pt x="4478" y="2430"/>
                    <a:pt x="4478" y="4668"/>
                  </a:cubicBezTo>
                  <a:cubicBezTo>
                    <a:pt x="4478" y="4882"/>
                    <a:pt x="4633" y="4990"/>
                    <a:pt x="4787" y="4990"/>
                  </a:cubicBezTo>
                  <a:cubicBezTo>
                    <a:pt x="4942" y="4990"/>
                    <a:pt x="5097" y="4882"/>
                    <a:pt x="5097" y="4668"/>
                  </a:cubicBezTo>
                  <a:cubicBezTo>
                    <a:pt x="5097" y="2096"/>
                    <a:pt x="3001" y="0"/>
                    <a:pt x="429" y="0"/>
                  </a:cubicBezTo>
                  <a:close/>
                </a:path>
              </a:pathLst>
            </a:custGeom>
            <a:grpFill/>
            <a:ln>
              <a:noFill/>
            </a:ln>
          </p:spPr>
          <p:txBody>
            <a:bodyPr spcFirstLastPara="1" wrap="square" lIns="91425" tIns="91425" rIns="91425" bIns="91425" anchor="ctr" anchorCtr="0">
              <a:noAutofit/>
            </a:bodyPr>
            <a:lstStyle/>
            <a:p>
              <a:endParaRPr/>
            </a:p>
          </p:txBody>
        </p:sp>
        <p:sp>
          <p:nvSpPr>
            <p:cNvPr id="37" name="Google Shape;238;p14">
              <a:extLst>
                <a:ext uri="{FF2B5EF4-FFF2-40B4-BE49-F238E27FC236}">
                  <a16:creationId xmlns:a16="http://schemas.microsoft.com/office/drawing/2014/main" id="{C5F5EAE2-B613-F5F3-1CBC-849483EEB719}"/>
                </a:ext>
              </a:extLst>
            </p:cNvPr>
            <p:cNvSpPr/>
            <p:nvPr/>
          </p:nvSpPr>
          <p:spPr>
            <a:xfrm>
              <a:off x="1818589" y="3501490"/>
              <a:ext cx="131968" cy="128309"/>
            </a:xfrm>
            <a:custGeom>
              <a:avLst/>
              <a:gdLst/>
              <a:ahLst/>
              <a:cxnLst/>
              <a:rect l="l" t="t" r="r" b="b"/>
              <a:pathLst>
                <a:path w="3859" h="3752" extrusionOk="0">
                  <a:moveTo>
                    <a:pt x="429" y="1"/>
                  </a:moveTo>
                  <a:cubicBezTo>
                    <a:pt x="1" y="1"/>
                    <a:pt x="1" y="620"/>
                    <a:pt x="429" y="620"/>
                  </a:cubicBezTo>
                  <a:cubicBezTo>
                    <a:pt x="1977" y="644"/>
                    <a:pt x="3216" y="1882"/>
                    <a:pt x="3239" y="3430"/>
                  </a:cubicBezTo>
                  <a:cubicBezTo>
                    <a:pt x="3239" y="3644"/>
                    <a:pt x="3394" y="3752"/>
                    <a:pt x="3549" y="3752"/>
                  </a:cubicBezTo>
                  <a:cubicBezTo>
                    <a:pt x="3704" y="3752"/>
                    <a:pt x="3859" y="3644"/>
                    <a:pt x="3859" y="3430"/>
                  </a:cubicBezTo>
                  <a:cubicBezTo>
                    <a:pt x="3859" y="1549"/>
                    <a:pt x="2311" y="1"/>
                    <a:pt x="429" y="1"/>
                  </a:cubicBezTo>
                  <a:close/>
                </a:path>
              </a:pathLst>
            </a:custGeom>
            <a:grpFill/>
            <a:ln>
              <a:noFill/>
            </a:ln>
          </p:spPr>
          <p:txBody>
            <a:bodyPr spcFirstLastPara="1" wrap="square" lIns="91425" tIns="91425" rIns="91425" bIns="91425" anchor="ctr" anchorCtr="0">
              <a:noAutofit/>
            </a:bodyPr>
            <a:lstStyle/>
            <a:p>
              <a:endParaRPr/>
            </a:p>
          </p:txBody>
        </p:sp>
        <p:sp>
          <p:nvSpPr>
            <p:cNvPr id="38" name="Google Shape;239;p14">
              <a:extLst>
                <a:ext uri="{FF2B5EF4-FFF2-40B4-BE49-F238E27FC236}">
                  <a16:creationId xmlns:a16="http://schemas.microsoft.com/office/drawing/2014/main" id="{1A51FA7E-AA4A-6816-7198-59839396EEFB}"/>
                </a:ext>
              </a:extLst>
            </p:cNvPr>
            <p:cNvSpPr/>
            <p:nvPr/>
          </p:nvSpPr>
          <p:spPr>
            <a:xfrm>
              <a:off x="1818589" y="3544648"/>
              <a:ext cx="89632" cy="85152"/>
            </a:xfrm>
            <a:custGeom>
              <a:avLst/>
              <a:gdLst/>
              <a:ahLst/>
              <a:cxnLst/>
              <a:rect l="l" t="t" r="r" b="b"/>
              <a:pathLst>
                <a:path w="2621" h="2490" extrusionOk="0">
                  <a:moveTo>
                    <a:pt x="429" y="1"/>
                  </a:moveTo>
                  <a:cubicBezTo>
                    <a:pt x="1" y="1"/>
                    <a:pt x="1" y="620"/>
                    <a:pt x="429" y="620"/>
                  </a:cubicBezTo>
                  <a:cubicBezTo>
                    <a:pt x="1287" y="620"/>
                    <a:pt x="1977" y="1311"/>
                    <a:pt x="1977" y="2168"/>
                  </a:cubicBezTo>
                  <a:cubicBezTo>
                    <a:pt x="1977" y="2382"/>
                    <a:pt x="2138" y="2490"/>
                    <a:pt x="2299" y="2490"/>
                  </a:cubicBezTo>
                  <a:cubicBezTo>
                    <a:pt x="2459" y="2490"/>
                    <a:pt x="2620" y="2382"/>
                    <a:pt x="2620" y="2168"/>
                  </a:cubicBezTo>
                  <a:cubicBezTo>
                    <a:pt x="2596" y="977"/>
                    <a:pt x="1620" y="1"/>
                    <a:pt x="429" y="1"/>
                  </a:cubicBezTo>
                  <a:close/>
                </a:path>
              </a:pathLst>
            </a:custGeom>
            <a:grpFill/>
            <a:ln>
              <a:noFill/>
            </a:ln>
          </p:spPr>
          <p:txBody>
            <a:bodyPr spcFirstLastPara="1" wrap="square" lIns="91425" tIns="91425" rIns="91425" bIns="91425" anchor="ctr" anchorCtr="0">
              <a:noAutofit/>
            </a:bodyPr>
            <a:lstStyle/>
            <a:p>
              <a:endParaRPr/>
            </a:p>
          </p:txBody>
        </p:sp>
        <p:sp>
          <p:nvSpPr>
            <p:cNvPr id="39" name="Google Shape;240;p14">
              <a:extLst>
                <a:ext uri="{FF2B5EF4-FFF2-40B4-BE49-F238E27FC236}">
                  <a16:creationId xmlns:a16="http://schemas.microsoft.com/office/drawing/2014/main" id="{F9F5E6F1-150B-A9AA-175E-AD1912424B49}"/>
                </a:ext>
              </a:extLst>
            </p:cNvPr>
            <p:cNvSpPr/>
            <p:nvPr/>
          </p:nvSpPr>
          <p:spPr>
            <a:xfrm>
              <a:off x="1818589" y="3586197"/>
              <a:ext cx="46474" cy="42986"/>
            </a:xfrm>
            <a:custGeom>
              <a:avLst/>
              <a:gdLst/>
              <a:ahLst/>
              <a:cxnLst/>
              <a:rect l="l" t="t" r="r" b="b"/>
              <a:pathLst>
                <a:path w="1359" h="1257" extrusionOk="0">
                  <a:moveTo>
                    <a:pt x="405" y="1"/>
                  </a:moveTo>
                  <a:lnTo>
                    <a:pt x="429" y="24"/>
                  </a:lnTo>
                  <a:cubicBezTo>
                    <a:pt x="1" y="24"/>
                    <a:pt x="1" y="644"/>
                    <a:pt x="429" y="644"/>
                  </a:cubicBezTo>
                  <a:cubicBezTo>
                    <a:pt x="596" y="644"/>
                    <a:pt x="715" y="786"/>
                    <a:pt x="715" y="953"/>
                  </a:cubicBezTo>
                  <a:cubicBezTo>
                    <a:pt x="715" y="1156"/>
                    <a:pt x="876" y="1257"/>
                    <a:pt x="1037" y="1257"/>
                  </a:cubicBezTo>
                  <a:cubicBezTo>
                    <a:pt x="1197" y="1257"/>
                    <a:pt x="1358" y="1156"/>
                    <a:pt x="1358" y="953"/>
                  </a:cubicBezTo>
                  <a:cubicBezTo>
                    <a:pt x="1358" y="429"/>
                    <a:pt x="929" y="1"/>
                    <a:pt x="405" y="1"/>
                  </a:cubicBezTo>
                  <a:close/>
                </a:path>
              </a:pathLst>
            </a:custGeom>
            <a:grpFill/>
            <a:ln>
              <a:noFill/>
            </a:ln>
          </p:spPr>
          <p:txBody>
            <a:bodyPr spcFirstLastPara="1" wrap="square" lIns="91425" tIns="91425" rIns="91425" bIns="91425" anchor="ctr" anchorCtr="0">
              <a:noAutofit/>
            </a:bodyPr>
            <a:lstStyle/>
            <a:p>
              <a:endParaRPr/>
            </a:p>
          </p:txBody>
        </p:sp>
        <p:sp>
          <p:nvSpPr>
            <p:cNvPr id="40" name="Google Shape;241;p14">
              <a:extLst>
                <a:ext uri="{FF2B5EF4-FFF2-40B4-BE49-F238E27FC236}">
                  <a16:creationId xmlns:a16="http://schemas.microsoft.com/office/drawing/2014/main" id="{D196D3BD-1090-93EA-753C-4323D6B9B2DE}"/>
                </a:ext>
              </a:extLst>
            </p:cNvPr>
            <p:cNvSpPr/>
            <p:nvPr/>
          </p:nvSpPr>
          <p:spPr>
            <a:xfrm>
              <a:off x="1658169" y="3458949"/>
              <a:ext cx="125436" cy="122393"/>
            </a:xfrm>
            <a:custGeom>
              <a:avLst/>
              <a:gdLst/>
              <a:ahLst/>
              <a:cxnLst/>
              <a:rect l="l" t="t" r="r" b="b"/>
              <a:pathLst>
                <a:path w="3668" h="3579" extrusionOk="0">
                  <a:moveTo>
                    <a:pt x="869" y="1"/>
                  </a:moveTo>
                  <a:cubicBezTo>
                    <a:pt x="631" y="1"/>
                    <a:pt x="393" y="90"/>
                    <a:pt x="215" y="268"/>
                  </a:cubicBezTo>
                  <a:lnTo>
                    <a:pt x="0" y="483"/>
                  </a:lnTo>
                  <a:lnTo>
                    <a:pt x="3072" y="3579"/>
                  </a:lnTo>
                  <a:lnTo>
                    <a:pt x="3287" y="3364"/>
                  </a:lnTo>
                  <a:cubicBezTo>
                    <a:pt x="3668" y="2983"/>
                    <a:pt x="3668" y="2388"/>
                    <a:pt x="3287" y="2031"/>
                  </a:cubicBezTo>
                  <a:lnTo>
                    <a:pt x="3287" y="2055"/>
                  </a:lnTo>
                  <a:lnTo>
                    <a:pt x="1524" y="268"/>
                  </a:lnTo>
                  <a:cubicBezTo>
                    <a:pt x="1346" y="90"/>
                    <a:pt x="1108" y="1"/>
                    <a:pt x="869" y="1"/>
                  </a:cubicBezTo>
                  <a:close/>
                </a:path>
              </a:pathLst>
            </a:custGeom>
            <a:grpFill/>
            <a:ln>
              <a:noFill/>
            </a:ln>
          </p:spPr>
          <p:txBody>
            <a:bodyPr spcFirstLastPara="1" wrap="square" lIns="91425" tIns="91425" rIns="91425" bIns="91425" anchor="ctr" anchorCtr="0">
              <a:noAutofit/>
            </a:bodyPr>
            <a:lstStyle/>
            <a:p>
              <a:endParaRPr/>
            </a:p>
          </p:txBody>
        </p:sp>
        <p:sp>
          <p:nvSpPr>
            <p:cNvPr id="41" name="Google Shape;242;p14">
              <a:extLst>
                <a:ext uri="{FF2B5EF4-FFF2-40B4-BE49-F238E27FC236}">
                  <a16:creationId xmlns:a16="http://schemas.microsoft.com/office/drawing/2014/main" id="{F56A53EC-9062-E466-E935-BB329028CDBA}"/>
                </a:ext>
              </a:extLst>
            </p:cNvPr>
            <p:cNvSpPr/>
            <p:nvPr/>
          </p:nvSpPr>
          <p:spPr>
            <a:xfrm>
              <a:off x="1870706" y="3673128"/>
              <a:ext cx="125471" cy="121572"/>
            </a:xfrm>
            <a:custGeom>
              <a:avLst/>
              <a:gdLst/>
              <a:ahLst/>
              <a:cxnLst/>
              <a:rect l="l" t="t" r="r" b="b"/>
              <a:pathLst>
                <a:path w="3669" h="3555" extrusionOk="0">
                  <a:moveTo>
                    <a:pt x="882" y="1"/>
                  </a:moveTo>
                  <a:cubicBezTo>
                    <a:pt x="644" y="1"/>
                    <a:pt x="406" y="90"/>
                    <a:pt x="215" y="269"/>
                  </a:cubicBezTo>
                  <a:lnTo>
                    <a:pt x="1" y="483"/>
                  </a:lnTo>
                  <a:lnTo>
                    <a:pt x="3073" y="3555"/>
                  </a:lnTo>
                  <a:lnTo>
                    <a:pt x="3311" y="3341"/>
                  </a:lnTo>
                  <a:cubicBezTo>
                    <a:pt x="3668" y="2983"/>
                    <a:pt x="3668" y="2388"/>
                    <a:pt x="3311" y="2031"/>
                  </a:cubicBezTo>
                  <a:lnTo>
                    <a:pt x="3311" y="2007"/>
                  </a:lnTo>
                  <a:lnTo>
                    <a:pt x="1549" y="269"/>
                  </a:lnTo>
                  <a:cubicBezTo>
                    <a:pt x="1358" y="90"/>
                    <a:pt x="1120" y="1"/>
                    <a:pt x="882" y="1"/>
                  </a:cubicBezTo>
                  <a:close/>
                </a:path>
              </a:pathLst>
            </a:custGeom>
            <a:grpFill/>
            <a:ln>
              <a:noFill/>
            </a:ln>
          </p:spPr>
          <p:txBody>
            <a:bodyPr spcFirstLastPara="1" wrap="square" lIns="91425" tIns="91425" rIns="91425" bIns="91425" anchor="ctr" anchorCtr="0">
              <a:noAutofit/>
            </a:bodyPr>
            <a:lstStyle/>
            <a:p>
              <a:endParaRPr/>
            </a:p>
          </p:txBody>
        </p:sp>
        <p:sp>
          <p:nvSpPr>
            <p:cNvPr id="42" name="Google Shape;243;p14">
              <a:extLst>
                <a:ext uri="{FF2B5EF4-FFF2-40B4-BE49-F238E27FC236}">
                  <a16:creationId xmlns:a16="http://schemas.microsoft.com/office/drawing/2014/main" id="{65716BD4-71B4-47B8-BAA1-51679CEA8FA8}"/>
                </a:ext>
              </a:extLst>
            </p:cNvPr>
            <p:cNvSpPr/>
            <p:nvPr/>
          </p:nvSpPr>
          <p:spPr>
            <a:xfrm>
              <a:off x="1613370" y="3491744"/>
              <a:ext cx="346968" cy="331066"/>
            </a:xfrm>
            <a:custGeom>
              <a:avLst/>
              <a:gdLst/>
              <a:ahLst/>
              <a:cxnLst/>
              <a:rect l="l" t="t" r="r" b="b"/>
              <a:pathLst>
                <a:path w="10146" h="9681" extrusionOk="0">
                  <a:moveTo>
                    <a:pt x="882" y="0"/>
                  </a:moveTo>
                  <a:lnTo>
                    <a:pt x="882" y="0"/>
                  </a:lnTo>
                  <a:cubicBezTo>
                    <a:pt x="0" y="1357"/>
                    <a:pt x="453" y="4858"/>
                    <a:pt x="2834" y="7263"/>
                  </a:cubicBezTo>
                  <a:cubicBezTo>
                    <a:pt x="4511" y="8924"/>
                    <a:pt x="6720" y="9681"/>
                    <a:pt x="8380" y="9681"/>
                  </a:cubicBezTo>
                  <a:cubicBezTo>
                    <a:pt x="9102" y="9681"/>
                    <a:pt x="9720" y="9538"/>
                    <a:pt x="10145" y="9264"/>
                  </a:cubicBezTo>
                  <a:lnTo>
                    <a:pt x="7049" y="6168"/>
                  </a:lnTo>
                  <a:cubicBezTo>
                    <a:pt x="6920" y="6229"/>
                    <a:pt x="6781" y="6258"/>
                    <a:pt x="6642" y="6258"/>
                  </a:cubicBezTo>
                  <a:cubicBezTo>
                    <a:pt x="6400" y="6258"/>
                    <a:pt x="6160" y="6168"/>
                    <a:pt x="5978" y="6001"/>
                  </a:cubicBezTo>
                  <a:lnTo>
                    <a:pt x="4168" y="4168"/>
                  </a:lnTo>
                  <a:cubicBezTo>
                    <a:pt x="3882" y="3882"/>
                    <a:pt x="3811" y="3453"/>
                    <a:pt x="3977" y="3120"/>
                  </a:cubicBezTo>
                  <a:lnTo>
                    <a:pt x="882" y="0"/>
                  </a:lnTo>
                  <a:close/>
                </a:path>
              </a:pathLst>
            </a:custGeom>
            <a:grpFill/>
            <a:ln>
              <a:noFill/>
            </a:ln>
          </p:spPr>
          <p:txBody>
            <a:bodyPr spcFirstLastPara="1" wrap="square" lIns="91425" tIns="91425" rIns="91425" bIns="91425" anchor="ctr" anchorCtr="0">
              <a:noAutofit/>
            </a:bodyPr>
            <a:lstStyle/>
            <a:p>
              <a:endParaRPr/>
            </a:p>
          </p:txBody>
        </p:sp>
      </p:grpSp>
      <p:pic>
        <p:nvPicPr>
          <p:cNvPr id="43" name="Gráfico 42">
            <a:hlinkClick r:id="rId6"/>
            <a:extLst>
              <a:ext uri="{FF2B5EF4-FFF2-40B4-BE49-F238E27FC236}">
                <a16:creationId xmlns:a16="http://schemas.microsoft.com/office/drawing/2014/main" id="{58CDFA84-EB3B-CF1D-0B1D-6B59D98B00F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734766" y="851615"/>
            <a:ext cx="343613" cy="343613"/>
          </a:xfrm>
          <a:prstGeom prst="rect">
            <a:avLst/>
          </a:prstGeom>
        </p:spPr>
      </p:pic>
      <p:pic>
        <p:nvPicPr>
          <p:cNvPr id="44" name="Gráfico 43">
            <a:hlinkClick r:id="rId9"/>
            <a:extLst>
              <a:ext uri="{FF2B5EF4-FFF2-40B4-BE49-F238E27FC236}">
                <a16:creationId xmlns:a16="http://schemas.microsoft.com/office/drawing/2014/main" id="{9E7B50BE-28B2-F825-74E9-650B0670B15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734766" y="473488"/>
            <a:ext cx="343613" cy="343613"/>
          </a:xfrm>
          <a:prstGeom prst="rect">
            <a:avLst/>
          </a:prstGeom>
        </p:spPr>
      </p:pic>
      <p:pic>
        <p:nvPicPr>
          <p:cNvPr id="45" name="Gráfico 44">
            <a:hlinkClick r:id="rId12"/>
            <a:extLst>
              <a:ext uri="{FF2B5EF4-FFF2-40B4-BE49-F238E27FC236}">
                <a16:creationId xmlns:a16="http://schemas.microsoft.com/office/drawing/2014/main" id="{91A2DCAC-0C39-E1E2-7917-7B4701737F9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1734766" y="95361"/>
            <a:ext cx="343613" cy="343613"/>
          </a:xfrm>
          <a:prstGeom prst="rect">
            <a:avLst/>
          </a:prstGeom>
        </p:spPr>
      </p:pic>
      <p:pic>
        <p:nvPicPr>
          <p:cNvPr id="46" name="Gráfico 45">
            <a:hlinkClick r:id="rId15"/>
            <a:extLst>
              <a:ext uri="{FF2B5EF4-FFF2-40B4-BE49-F238E27FC236}">
                <a16:creationId xmlns:a16="http://schemas.microsoft.com/office/drawing/2014/main" id="{8E69F1BD-CAE0-3903-3C0D-22C2317B685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1734766" y="1229742"/>
            <a:ext cx="343613" cy="343613"/>
          </a:xfrm>
          <a:prstGeom prst="rect">
            <a:avLst/>
          </a:prstGeom>
        </p:spPr>
      </p:pic>
      <p:sp>
        <p:nvSpPr>
          <p:cNvPr id="47" name="Marcador de texto 6">
            <a:extLst>
              <a:ext uri="{FF2B5EF4-FFF2-40B4-BE49-F238E27FC236}">
                <a16:creationId xmlns:a16="http://schemas.microsoft.com/office/drawing/2014/main" id="{2A915827-0FF2-B067-BD30-91B6CB57E7F3}"/>
              </a:ext>
            </a:extLst>
          </p:cNvPr>
          <p:cNvSpPr txBox="1">
            <a:spLocks/>
          </p:cNvSpPr>
          <p:nvPr userDrawn="1"/>
        </p:nvSpPr>
        <p:spPr>
          <a:xfrm>
            <a:off x="4322064" y="6380760"/>
            <a:ext cx="1182522" cy="171134"/>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INSTITUCIONAL</a:t>
            </a:r>
            <a:endParaRPr lang="es-AR" sz="1100" b="0" dirty="0"/>
          </a:p>
        </p:txBody>
      </p:sp>
      <p:sp>
        <p:nvSpPr>
          <p:cNvPr id="48" name="Marcador de texto 6">
            <a:extLst>
              <a:ext uri="{FF2B5EF4-FFF2-40B4-BE49-F238E27FC236}">
                <a16:creationId xmlns:a16="http://schemas.microsoft.com/office/drawing/2014/main" id="{2F56A8A6-6EC8-9BA6-F7E9-2EF591F00AC3}"/>
              </a:ext>
            </a:extLst>
          </p:cNvPr>
          <p:cNvSpPr txBox="1">
            <a:spLocks/>
          </p:cNvSpPr>
          <p:nvPr userDrawn="1"/>
        </p:nvSpPr>
        <p:spPr>
          <a:xfrm>
            <a:off x="5990431" y="6379421"/>
            <a:ext cx="915836" cy="170556"/>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INDIVIDUOS</a:t>
            </a:r>
            <a:endParaRPr lang="es-AR" sz="1100" b="0" dirty="0"/>
          </a:p>
        </p:txBody>
      </p:sp>
      <p:sp>
        <p:nvSpPr>
          <p:cNvPr id="4" name="Marcador de texto 3">
            <a:extLst>
              <a:ext uri="{FF2B5EF4-FFF2-40B4-BE49-F238E27FC236}">
                <a16:creationId xmlns:a16="http://schemas.microsoft.com/office/drawing/2014/main" id="{1D313DA5-2E71-A182-DC68-E3208A48DE73}"/>
              </a:ext>
            </a:extLst>
          </p:cNvPr>
          <p:cNvSpPr>
            <a:spLocks noGrp="1"/>
          </p:cNvSpPr>
          <p:nvPr>
            <p:ph type="body" sz="half" idx="2" hasCustomPrompt="1"/>
          </p:nvPr>
        </p:nvSpPr>
        <p:spPr>
          <a:xfrm>
            <a:off x="3005102" y="4522553"/>
            <a:ext cx="6181797" cy="350240"/>
          </a:xfrm>
          <a:prstGeom prst="rect">
            <a:avLst/>
          </a:prstGeom>
        </p:spPr>
        <p:txBody>
          <a:bodyPr/>
          <a:lstStyle>
            <a:lvl1pPr marL="0" indent="0" algn="ctr">
              <a:buNone/>
              <a:defRPr sz="1600">
                <a:solidFill>
                  <a:schemeClr val="bg1"/>
                </a:solidFill>
                <a:latin typeface="Montserrat Medium"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Bajada del producto</a:t>
            </a:r>
          </a:p>
        </p:txBody>
      </p:sp>
      <p:sp>
        <p:nvSpPr>
          <p:cNvPr id="5" name="Título 1">
            <a:extLst>
              <a:ext uri="{FF2B5EF4-FFF2-40B4-BE49-F238E27FC236}">
                <a16:creationId xmlns:a16="http://schemas.microsoft.com/office/drawing/2014/main" id="{E00330FB-4C04-E87D-00A8-D43A4F81189D}"/>
              </a:ext>
            </a:extLst>
          </p:cNvPr>
          <p:cNvSpPr>
            <a:spLocks noGrp="1"/>
          </p:cNvSpPr>
          <p:nvPr>
            <p:ph type="title" hasCustomPrompt="1"/>
          </p:nvPr>
        </p:nvSpPr>
        <p:spPr>
          <a:xfrm>
            <a:off x="2294965" y="3353362"/>
            <a:ext cx="7602071" cy="881106"/>
          </a:xfrm>
          <a:prstGeom prst="rect">
            <a:avLst/>
          </a:prstGeom>
        </p:spPr>
        <p:txBody>
          <a:bodyPr anchor="b"/>
          <a:lstStyle>
            <a:lvl1pPr algn="ctr">
              <a:defRPr sz="5400" b="0">
                <a:solidFill>
                  <a:schemeClr val="bg1"/>
                </a:solidFill>
                <a:latin typeface="Montserrat ExtraBold" pitchFamily="2" charset="0"/>
              </a:defRPr>
            </a:lvl1pPr>
          </a:lstStyle>
          <a:p>
            <a:r>
              <a:rPr lang="es-ES" dirty="0"/>
              <a:t>NOMBRE DE</a:t>
            </a:r>
            <a:br>
              <a:rPr lang="es-ES" dirty="0"/>
            </a:br>
            <a:r>
              <a:rPr lang="es-ES" dirty="0"/>
              <a:t>PRODUCTO</a:t>
            </a:r>
            <a:endParaRPr lang="es-419" dirty="0"/>
          </a:p>
        </p:txBody>
      </p:sp>
      <p:pic>
        <p:nvPicPr>
          <p:cNvPr id="9" name="Gráfico 8">
            <a:extLst>
              <a:ext uri="{FF2B5EF4-FFF2-40B4-BE49-F238E27FC236}">
                <a16:creationId xmlns:a16="http://schemas.microsoft.com/office/drawing/2014/main" id="{92CE0C34-77BA-4681-8BCD-B22A1FD45C38}"/>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5819001" y="1901157"/>
            <a:ext cx="553998" cy="553998"/>
          </a:xfrm>
          <a:prstGeom prst="rect">
            <a:avLst/>
          </a:prstGeom>
        </p:spPr>
      </p:pic>
    </p:spTree>
    <p:extLst>
      <p:ext uri="{BB962C8B-B14F-4D97-AF65-F5344CB8AC3E}">
        <p14:creationId xmlns:p14="http://schemas.microsoft.com/office/powerpoint/2010/main" val="23257772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oducto Verde Claro">
    <p:bg>
      <p:bgPr>
        <a:solidFill>
          <a:srgbClr val="7BBE7F"/>
        </a:solidFill>
        <a:effectLst/>
      </p:bgPr>
    </p:bg>
    <p:spTree>
      <p:nvGrpSpPr>
        <p:cNvPr id="1" name=""/>
        <p:cNvGrpSpPr/>
        <p:nvPr/>
      </p:nvGrpSpPr>
      <p:grpSpPr>
        <a:xfrm>
          <a:off x="0" y="0"/>
          <a:ext cx="0" cy="0"/>
          <a:chOff x="0" y="0"/>
          <a:chExt cx="0" cy="0"/>
        </a:xfrm>
      </p:grpSpPr>
      <p:sp>
        <p:nvSpPr>
          <p:cNvPr id="3" name="Marcador de texto 6">
            <a:extLst>
              <a:ext uri="{FF2B5EF4-FFF2-40B4-BE49-F238E27FC236}">
                <a16:creationId xmlns:a16="http://schemas.microsoft.com/office/drawing/2014/main" id="{60BC6A48-76BF-57CC-DFD7-BAFB8C907529}"/>
              </a:ext>
            </a:extLst>
          </p:cNvPr>
          <p:cNvSpPr txBox="1">
            <a:spLocks/>
          </p:cNvSpPr>
          <p:nvPr/>
        </p:nvSpPr>
        <p:spPr>
          <a:xfrm>
            <a:off x="2959530" y="6380883"/>
            <a:ext cx="915836" cy="170556"/>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EMPRESAS</a:t>
            </a:r>
            <a:endParaRPr lang="es-AR" sz="1100" b="0" dirty="0"/>
          </a:p>
        </p:txBody>
      </p:sp>
      <p:sp>
        <p:nvSpPr>
          <p:cNvPr id="10" name="Marcador de texto 6">
            <a:extLst>
              <a:ext uri="{FF2B5EF4-FFF2-40B4-BE49-F238E27FC236}">
                <a16:creationId xmlns:a16="http://schemas.microsoft.com/office/drawing/2014/main" id="{C4E5E14C-0250-2D59-7ABB-2B834A675E02}"/>
              </a:ext>
            </a:extLst>
          </p:cNvPr>
          <p:cNvSpPr txBox="1">
            <a:spLocks/>
          </p:cNvSpPr>
          <p:nvPr/>
        </p:nvSpPr>
        <p:spPr>
          <a:xfrm>
            <a:off x="8266854" y="6387216"/>
            <a:ext cx="1431033" cy="179227"/>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i="0" dirty="0">
                <a:latin typeface="Montserrat" pitchFamily="2" charset="77"/>
              </a:rPr>
              <a:t>(+54) 9 11 5032 3004</a:t>
            </a:r>
          </a:p>
        </p:txBody>
      </p:sp>
      <p:grpSp>
        <p:nvGrpSpPr>
          <p:cNvPr id="16" name="Grupo 15">
            <a:extLst>
              <a:ext uri="{FF2B5EF4-FFF2-40B4-BE49-F238E27FC236}">
                <a16:creationId xmlns:a16="http://schemas.microsoft.com/office/drawing/2014/main" id="{5D1B14D6-8365-FEF7-3875-18D2AFD0E089}"/>
              </a:ext>
            </a:extLst>
          </p:cNvPr>
          <p:cNvGrpSpPr/>
          <p:nvPr userDrawn="1"/>
        </p:nvGrpSpPr>
        <p:grpSpPr>
          <a:xfrm>
            <a:off x="2649863" y="6374003"/>
            <a:ext cx="258414" cy="196981"/>
            <a:chOff x="1698992" y="5413123"/>
            <a:chExt cx="488705" cy="372525"/>
          </a:xfrm>
        </p:grpSpPr>
        <p:sp>
          <p:nvSpPr>
            <p:cNvPr id="12" name="Google Shape;264;p14">
              <a:hlinkClick r:id="rId2"/>
              <a:extLst>
                <a:ext uri="{FF2B5EF4-FFF2-40B4-BE49-F238E27FC236}">
                  <a16:creationId xmlns:a16="http://schemas.microsoft.com/office/drawing/2014/main" id="{1F075C41-0B14-1961-F156-C70F7E41BC10}"/>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13" name="Google Shape;265;p14">
              <a:hlinkClick r:id="rId2"/>
              <a:extLst>
                <a:ext uri="{FF2B5EF4-FFF2-40B4-BE49-F238E27FC236}">
                  <a16:creationId xmlns:a16="http://schemas.microsoft.com/office/drawing/2014/main" id="{7E6A4F2B-FAAF-803D-4741-23C351E546F4}"/>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14" name="Google Shape;266;p14">
              <a:hlinkClick r:id="rId2"/>
              <a:extLst>
                <a:ext uri="{FF2B5EF4-FFF2-40B4-BE49-F238E27FC236}">
                  <a16:creationId xmlns:a16="http://schemas.microsoft.com/office/drawing/2014/main" id="{A8D08C82-5AE2-EACD-557D-9799A904518C}"/>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15" name="Google Shape;267;p14">
              <a:hlinkClick r:id="rId2"/>
              <a:extLst>
                <a:ext uri="{FF2B5EF4-FFF2-40B4-BE49-F238E27FC236}">
                  <a16:creationId xmlns:a16="http://schemas.microsoft.com/office/drawing/2014/main" id="{74E0EA4A-CEC3-86C9-6ADD-CDEDFA9ED282}"/>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grpSp>
        <p:nvGrpSpPr>
          <p:cNvPr id="18" name="Grupo 17">
            <a:extLst>
              <a:ext uri="{FF2B5EF4-FFF2-40B4-BE49-F238E27FC236}">
                <a16:creationId xmlns:a16="http://schemas.microsoft.com/office/drawing/2014/main" id="{6A01CC05-37E2-04D4-7341-189556352C37}"/>
              </a:ext>
            </a:extLst>
          </p:cNvPr>
          <p:cNvGrpSpPr/>
          <p:nvPr userDrawn="1"/>
        </p:nvGrpSpPr>
        <p:grpSpPr>
          <a:xfrm>
            <a:off x="4000434" y="6374003"/>
            <a:ext cx="258414" cy="196981"/>
            <a:chOff x="1698992" y="5413123"/>
            <a:chExt cx="488705" cy="372525"/>
          </a:xfrm>
        </p:grpSpPr>
        <p:sp>
          <p:nvSpPr>
            <p:cNvPr id="19" name="Google Shape;264;p14">
              <a:hlinkClick r:id="rId3"/>
              <a:extLst>
                <a:ext uri="{FF2B5EF4-FFF2-40B4-BE49-F238E27FC236}">
                  <a16:creationId xmlns:a16="http://schemas.microsoft.com/office/drawing/2014/main" id="{1E68E4BB-0B57-90CF-071F-8DD510E62D49}"/>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20" name="Google Shape;265;p14">
              <a:hlinkClick r:id="rId3"/>
              <a:extLst>
                <a:ext uri="{FF2B5EF4-FFF2-40B4-BE49-F238E27FC236}">
                  <a16:creationId xmlns:a16="http://schemas.microsoft.com/office/drawing/2014/main" id="{352458B2-7AFA-C427-14D2-48B3754F67AA}"/>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1" name="Google Shape;266;p14">
              <a:hlinkClick r:id="rId3"/>
              <a:extLst>
                <a:ext uri="{FF2B5EF4-FFF2-40B4-BE49-F238E27FC236}">
                  <a16:creationId xmlns:a16="http://schemas.microsoft.com/office/drawing/2014/main" id="{CA85DE18-6560-E841-8086-D8C46538FAD2}"/>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2" name="Google Shape;267;p14">
              <a:hlinkClick r:id="rId3"/>
              <a:extLst>
                <a:ext uri="{FF2B5EF4-FFF2-40B4-BE49-F238E27FC236}">
                  <a16:creationId xmlns:a16="http://schemas.microsoft.com/office/drawing/2014/main" id="{A12EFF79-4B21-DBA0-DE0B-174B7E6AABBE}"/>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grpSp>
        <p:nvGrpSpPr>
          <p:cNvPr id="24" name="Grupo 23">
            <a:extLst>
              <a:ext uri="{FF2B5EF4-FFF2-40B4-BE49-F238E27FC236}">
                <a16:creationId xmlns:a16="http://schemas.microsoft.com/office/drawing/2014/main" id="{BE875E39-D817-109F-976E-9114E07611AD}"/>
              </a:ext>
            </a:extLst>
          </p:cNvPr>
          <p:cNvGrpSpPr/>
          <p:nvPr userDrawn="1"/>
        </p:nvGrpSpPr>
        <p:grpSpPr>
          <a:xfrm>
            <a:off x="5655119" y="6374003"/>
            <a:ext cx="258414" cy="196981"/>
            <a:chOff x="1698992" y="5413123"/>
            <a:chExt cx="488705" cy="372525"/>
          </a:xfrm>
        </p:grpSpPr>
        <p:sp>
          <p:nvSpPr>
            <p:cNvPr id="25" name="Google Shape;264;p14">
              <a:hlinkClick r:id="rId4"/>
              <a:extLst>
                <a:ext uri="{FF2B5EF4-FFF2-40B4-BE49-F238E27FC236}">
                  <a16:creationId xmlns:a16="http://schemas.microsoft.com/office/drawing/2014/main" id="{70A9C7D2-845D-A83A-6D0C-13EA61EBC594}"/>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26" name="Google Shape;265;p14">
              <a:hlinkClick r:id="rId4"/>
              <a:extLst>
                <a:ext uri="{FF2B5EF4-FFF2-40B4-BE49-F238E27FC236}">
                  <a16:creationId xmlns:a16="http://schemas.microsoft.com/office/drawing/2014/main" id="{B24B9625-112C-AC3A-D48E-919152FA929C}"/>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7" name="Google Shape;266;p14">
              <a:hlinkClick r:id="rId4"/>
              <a:extLst>
                <a:ext uri="{FF2B5EF4-FFF2-40B4-BE49-F238E27FC236}">
                  <a16:creationId xmlns:a16="http://schemas.microsoft.com/office/drawing/2014/main" id="{500277D6-C11B-574D-1A73-C7A3CF0D7B3F}"/>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8" name="Google Shape;267;p14">
              <a:hlinkClick r:id="rId4"/>
              <a:extLst>
                <a:ext uri="{FF2B5EF4-FFF2-40B4-BE49-F238E27FC236}">
                  <a16:creationId xmlns:a16="http://schemas.microsoft.com/office/drawing/2014/main" id="{DF0B223D-A685-28A3-160F-D6DE55B8701D}"/>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sp>
        <p:nvSpPr>
          <p:cNvPr id="29" name="Marcador de texto 6">
            <a:extLst>
              <a:ext uri="{FF2B5EF4-FFF2-40B4-BE49-F238E27FC236}">
                <a16:creationId xmlns:a16="http://schemas.microsoft.com/office/drawing/2014/main" id="{45DD6B32-0CCE-0C50-F711-2CC5E7A9FCD5}"/>
              </a:ext>
            </a:extLst>
          </p:cNvPr>
          <p:cNvSpPr txBox="1">
            <a:spLocks/>
          </p:cNvSpPr>
          <p:nvPr userDrawn="1"/>
        </p:nvSpPr>
        <p:spPr>
          <a:xfrm>
            <a:off x="7404940" y="6370236"/>
            <a:ext cx="421026" cy="170556"/>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ACDI</a:t>
            </a:r>
            <a:endParaRPr lang="es-AR" sz="1100" b="0" dirty="0"/>
          </a:p>
        </p:txBody>
      </p:sp>
      <p:grpSp>
        <p:nvGrpSpPr>
          <p:cNvPr id="30" name="Grupo 29">
            <a:extLst>
              <a:ext uri="{FF2B5EF4-FFF2-40B4-BE49-F238E27FC236}">
                <a16:creationId xmlns:a16="http://schemas.microsoft.com/office/drawing/2014/main" id="{D5ABC3D6-390E-FF55-D704-5EC64D36C873}"/>
              </a:ext>
            </a:extLst>
          </p:cNvPr>
          <p:cNvGrpSpPr/>
          <p:nvPr userDrawn="1"/>
        </p:nvGrpSpPr>
        <p:grpSpPr>
          <a:xfrm>
            <a:off x="7078601" y="6367629"/>
            <a:ext cx="258414" cy="196981"/>
            <a:chOff x="1698992" y="5413123"/>
            <a:chExt cx="488705" cy="372525"/>
          </a:xfrm>
        </p:grpSpPr>
        <p:sp>
          <p:nvSpPr>
            <p:cNvPr id="31" name="Google Shape;264;p14">
              <a:hlinkClick r:id="rId5"/>
              <a:extLst>
                <a:ext uri="{FF2B5EF4-FFF2-40B4-BE49-F238E27FC236}">
                  <a16:creationId xmlns:a16="http://schemas.microsoft.com/office/drawing/2014/main" id="{8ABAAF86-8930-9D94-69BE-2299280425D2}"/>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32" name="Google Shape;265;p14">
              <a:hlinkClick r:id="rId5"/>
              <a:extLst>
                <a:ext uri="{FF2B5EF4-FFF2-40B4-BE49-F238E27FC236}">
                  <a16:creationId xmlns:a16="http://schemas.microsoft.com/office/drawing/2014/main" id="{E4E869D4-3926-1B08-B0ED-5B5C25B992CB}"/>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33" name="Google Shape;266;p14">
              <a:hlinkClick r:id="rId5"/>
              <a:extLst>
                <a:ext uri="{FF2B5EF4-FFF2-40B4-BE49-F238E27FC236}">
                  <a16:creationId xmlns:a16="http://schemas.microsoft.com/office/drawing/2014/main" id="{85F6A3F7-E14D-5F30-1684-20C6186C5AEC}"/>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34" name="Google Shape;267;p14">
              <a:hlinkClick r:id="rId5"/>
              <a:extLst>
                <a:ext uri="{FF2B5EF4-FFF2-40B4-BE49-F238E27FC236}">
                  <a16:creationId xmlns:a16="http://schemas.microsoft.com/office/drawing/2014/main" id="{E0D29A45-2542-721B-4FFD-F8247A8806E9}"/>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grpSp>
        <p:nvGrpSpPr>
          <p:cNvPr id="35" name="Google Shape;236;p14">
            <a:extLst>
              <a:ext uri="{FF2B5EF4-FFF2-40B4-BE49-F238E27FC236}">
                <a16:creationId xmlns:a16="http://schemas.microsoft.com/office/drawing/2014/main" id="{7C47DBD0-81F0-4193-E351-6E64673AFB2E}"/>
              </a:ext>
            </a:extLst>
          </p:cNvPr>
          <p:cNvGrpSpPr/>
          <p:nvPr userDrawn="1"/>
        </p:nvGrpSpPr>
        <p:grpSpPr>
          <a:xfrm>
            <a:off x="7959033" y="6370883"/>
            <a:ext cx="207237" cy="196981"/>
            <a:chOff x="1613370" y="3458949"/>
            <a:chExt cx="382807" cy="363861"/>
          </a:xfrm>
          <a:solidFill>
            <a:schemeClr val="bg2"/>
          </a:solidFill>
        </p:grpSpPr>
        <p:sp>
          <p:nvSpPr>
            <p:cNvPr id="36" name="Google Shape;237;p14">
              <a:extLst>
                <a:ext uri="{FF2B5EF4-FFF2-40B4-BE49-F238E27FC236}">
                  <a16:creationId xmlns:a16="http://schemas.microsoft.com/office/drawing/2014/main" id="{CE8C27C5-73E7-3E97-F9BD-56EB3813D1FF}"/>
                </a:ext>
              </a:extLst>
            </p:cNvPr>
            <p:cNvSpPr/>
            <p:nvPr/>
          </p:nvSpPr>
          <p:spPr>
            <a:xfrm>
              <a:off x="1818589" y="3459154"/>
              <a:ext cx="174305" cy="170646"/>
            </a:xfrm>
            <a:custGeom>
              <a:avLst/>
              <a:gdLst/>
              <a:ahLst/>
              <a:cxnLst/>
              <a:rect l="l" t="t" r="r" b="b"/>
              <a:pathLst>
                <a:path w="5097" h="4990" extrusionOk="0">
                  <a:moveTo>
                    <a:pt x="429" y="0"/>
                  </a:moveTo>
                  <a:cubicBezTo>
                    <a:pt x="1" y="0"/>
                    <a:pt x="1" y="620"/>
                    <a:pt x="429" y="620"/>
                  </a:cubicBezTo>
                  <a:cubicBezTo>
                    <a:pt x="2668" y="620"/>
                    <a:pt x="4478" y="2430"/>
                    <a:pt x="4478" y="4668"/>
                  </a:cubicBezTo>
                  <a:cubicBezTo>
                    <a:pt x="4478" y="4882"/>
                    <a:pt x="4633" y="4990"/>
                    <a:pt x="4787" y="4990"/>
                  </a:cubicBezTo>
                  <a:cubicBezTo>
                    <a:pt x="4942" y="4990"/>
                    <a:pt x="5097" y="4882"/>
                    <a:pt x="5097" y="4668"/>
                  </a:cubicBezTo>
                  <a:cubicBezTo>
                    <a:pt x="5097" y="2096"/>
                    <a:pt x="3001" y="0"/>
                    <a:pt x="429" y="0"/>
                  </a:cubicBezTo>
                  <a:close/>
                </a:path>
              </a:pathLst>
            </a:custGeom>
            <a:grpFill/>
            <a:ln>
              <a:noFill/>
            </a:ln>
          </p:spPr>
          <p:txBody>
            <a:bodyPr spcFirstLastPara="1" wrap="square" lIns="91425" tIns="91425" rIns="91425" bIns="91425" anchor="ctr" anchorCtr="0">
              <a:noAutofit/>
            </a:bodyPr>
            <a:lstStyle/>
            <a:p>
              <a:endParaRPr/>
            </a:p>
          </p:txBody>
        </p:sp>
        <p:sp>
          <p:nvSpPr>
            <p:cNvPr id="37" name="Google Shape;238;p14">
              <a:extLst>
                <a:ext uri="{FF2B5EF4-FFF2-40B4-BE49-F238E27FC236}">
                  <a16:creationId xmlns:a16="http://schemas.microsoft.com/office/drawing/2014/main" id="{C5F5EAE2-B613-F5F3-1CBC-849483EEB719}"/>
                </a:ext>
              </a:extLst>
            </p:cNvPr>
            <p:cNvSpPr/>
            <p:nvPr/>
          </p:nvSpPr>
          <p:spPr>
            <a:xfrm>
              <a:off x="1818589" y="3501490"/>
              <a:ext cx="131968" cy="128309"/>
            </a:xfrm>
            <a:custGeom>
              <a:avLst/>
              <a:gdLst/>
              <a:ahLst/>
              <a:cxnLst/>
              <a:rect l="l" t="t" r="r" b="b"/>
              <a:pathLst>
                <a:path w="3859" h="3752" extrusionOk="0">
                  <a:moveTo>
                    <a:pt x="429" y="1"/>
                  </a:moveTo>
                  <a:cubicBezTo>
                    <a:pt x="1" y="1"/>
                    <a:pt x="1" y="620"/>
                    <a:pt x="429" y="620"/>
                  </a:cubicBezTo>
                  <a:cubicBezTo>
                    <a:pt x="1977" y="644"/>
                    <a:pt x="3216" y="1882"/>
                    <a:pt x="3239" y="3430"/>
                  </a:cubicBezTo>
                  <a:cubicBezTo>
                    <a:pt x="3239" y="3644"/>
                    <a:pt x="3394" y="3752"/>
                    <a:pt x="3549" y="3752"/>
                  </a:cubicBezTo>
                  <a:cubicBezTo>
                    <a:pt x="3704" y="3752"/>
                    <a:pt x="3859" y="3644"/>
                    <a:pt x="3859" y="3430"/>
                  </a:cubicBezTo>
                  <a:cubicBezTo>
                    <a:pt x="3859" y="1549"/>
                    <a:pt x="2311" y="1"/>
                    <a:pt x="429" y="1"/>
                  </a:cubicBezTo>
                  <a:close/>
                </a:path>
              </a:pathLst>
            </a:custGeom>
            <a:grpFill/>
            <a:ln>
              <a:noFill/>
            </a:ln>
          </p:spPr>
          <p:txBody>
            <a:bodyPr spcFirstLastPara="1" wrap="square" lIns="91425" tIns="91425" rIns="91425" bIns="91425" anchor="ctr" anchorCtr="0">
              <a:noAutofit/>
            </a:bodyPr>
            <a:lstStyle/>
            <a:p>
              <a:endParaRPr/>
            </a:p>
          </p:txBody>
        </p:sp>
        <p:sp>
          <p:nvSpPr>
            <p:cNvPr id="38" name="Google Shape;239;p14">
              <a:extLst>
                <a:ext uri="{FF2B5EF4-FFF2-40B4-BE49-F238E27FC236}">
                  <a16:creationId xmlns:a16="http://schemas.microsoft.com/office/drawing/2014/main" id="{1A51FA7E-AA4A-6816-7198-59839396EEFB}"/>
                </a:ext>
              </a:extLst>
            </p:cNvPr>
            <p:cNvSpPr/>
            <p:nvPr/>
          </p:nvSpPr>
          <p:spPr>
            <a:xfrm>
              <a:off x="1818589" y="3544648"/>
              <a:ext cx="89632" cy="85152"/>
            </a:xfrm>
            <a:custGeom>
              <a:avLst/>
              <a:gdLst/>
              <a:ahLst/>
              <a:cxnLst/>
              <a:rect l="l" t="t" r="r" b="b"/>
              <a:pathLst>
                <a:path w="2621" h="2490" extrusionOk="0">
                  <a:moveTo>
                    <a:pt x="429" y="1"/>
                  </a:moveTo>
                  <a:cubicBezTo>
                    <a:pt x="1" y="1"/>
                    <a:pt x="1" y="620"/>
                    <a:pt x="429" y="620"/>
                  </a:cubicBezTo>
                  <a:cubicBezTo>
                    <a:pt x="1287" y="620"/>
                    <a:pt x="1977" y="1311"/>
                    <a:pt x="1977" y="2168"/>
                  </a:cubicBezTo>
                  <a:cubicBezTo>
                    <a:pt x="1977" y="2382"/>
                    <a:pt x="2138" y="2490"/>
                    <a:pt x="2299" y="2490"/>
                  </a:cubicBezTo>
                  <a:cubicBezTo>
                    <a:pt x="2459" y="2490"/>
                    <a:pt x="2620" y="2382"/>
                    <a:pt x="2620" y="2168"/>
                  </a:cubicBezTo>
                  <a:cubicBezTo>
                    <a:pt x="2596" y="977"/>
                    <a:pt x="1620" y="1"/>
                    <a:pt x="429" y="1"/>
                  </a:cubicBezTo>
                  <a:close/>
                </a:path>
              </a:pathLst>
            </a:custGeom>
            <a:grpFill/>
            <a:ln>
              <a:noFill/>
            </a:ln>
          </p:spPr>
          <p:txBody>
            <a:bodyPr spcFirstLastPara="1" wrap="square" lIns="91425" tIns="91425" rIns="91425" bIns="91425" anchor="ctr" anchorCtr="0">
              <a:noAutofit/>
            </a:bodyPr>
            <a:lstStyle/>
            <a:p>
              <a:endParaRPr/>
            </a:p>
          </p:txBody>
        </p:sp>
        <p:sp>
          <p:nvSpPr>
            <p:cNvPr id="39" name="Google Shape;240;p14">
              <a:extLst>
                <a:ext uri="{FF2B5EF4-FFF2-40B4-BE49-F238E27FC236}">
                  <a16:creationId xmlns:a16="http://schemas.microsoft.com/office/drawing/2014/main" id="{F9F5E6F1-150B-A9AA-175E-AD1912424B49}"/>
                </a:ext>
              </a:extLst>
            </p:cNvPr>
            <p:cNvSpPr/>
            <p:nvPr/>
          </p:nvSpPr>
          <p:spPr>
            <a:xfrm>
              <a:off x="1818589" y="3586197"/>
              <a:ext cx="46474" cy="42986"/>
            </a:xfrm>
            <a:custGeom>
              <a:avLst/>
              <a:gdLst/>
              <a:ahLst/>
              <a:cxnLst/>
              <a:rect l="l" t="t" r="r" b="b"/>
              <a:pathLst>
                <a:path w="1359" h="1257" extrusionOk="0">
                  <a:moveTo>
                    <a:pt x="405" y="1"/>
                  </a:moveTo>
                  <a:lnTo>
                    <a:pt x="429" y="24"/>
                  </a:lnTo>
                  <a:cubicBezTo>
                    <a:pt x="1" y="24"/>
                    <a:pt x="1" y="644"/>
                    <a:pt x="429" y="644"/>
                  </a:cubicBezTo>
                  <a:cubicBezTo>
                    <a:pt x="596" y="644"/>
                    <a:pt x="715" y="786"/>
                    <a:pt x="715" y="953"/>
                  </a:cubicBezTo>
                  <a:cubicBezTo>
                    <a:pt x="715" y="1156"/>
                    <a:pt x="876" y="1257"/>
                    <a:pt x="1037" y="1257"/>
                  </a:cubicBezTo>
                  <a:cubicBezTo>
                    <a:pt x="1197" y="1257"/>
                    <a:pt x="1358" y="1156"/>
                    <a:pt x="1358" y="953"/>
                  </a:cubicBezTo>
                  <a:cubicBezTo>
                    <a:pt x="1358" y="429"/>
                    <a:pt x="929" y="1"/>
                    <a:pt x="405" y="1"/>
                  </a:cubicBezTo>
                  <a:close/>
                </a:path>
              </a:pathLst>
            </a:custGeom>
            <a:grpFill/>
            <a:ln>
              <a:noFill/>
            </a:ln>
          </p:spPr>
          <p:txBody>
            <a:bodyPr spcFirstLastPara="1" wrap="square" lIns="91425" tIns="91425" rIns="91425" bIns="91425" anchor="ctr" anchorCtr="0">
              <a:noAutofit/>
            </a:bodyPr>
            <a:lstStyle/>
            <a:p>
              <a:endParaRPr/>
            </a:p>
          </p:txBody>
        </p:sp>
        <p:sp>
          <p:nvSpPr>
            <p:cNvPr id="40" name="Google Shape;241;p14">
              <a:extLst>
                <a:ext uri="{FF2B5EF4-FFF2-40B4-BE49-F238E27FC236}">
                  <a16:creationId xmlns:a16="http://schemas.microsoft.com/office/drawing/2014/main" id="{D196D3BD-1090-93EA-753C-4323D6B9B2DE}"/>
                </a:ext>
              </a:extLst>
            </p:cNvPr>
            <p:cNvSpPr/>
            <p:nvPr/>
          </p:nvSpPr>
          <p:spPr>
            <a:xfrm>
              <a:off x="1658169" y="3458949"/>
              <a:ext cx="125436" cy="122393"/>
            </a:xfrm>
            <a:custGeom>
              <a:avLst/>
              <a:gdLst/>
              <a:ahLst/>
              <a:cxnLst/>
              <a:rect l="l" t="t" r="r" b="b"/>
              <a:pathLst>
                <a:path w="3668" h="3579" extrusionOk="0">
                  <a:moveTo>
                    <a:pt x="869" y="1"/>
                  </a:moveTo>
                  <a:cubicBezTo>
                    <a:pt x="631" y="1"/>
                    <a:pt x="393" y="90"/>
                    <a:pt x="215" y="268"/>
                  </a:cubicBezTo>
                  <a:lnTo>
                    <a:pt x="0" y="483"/>
                  </a:lnTo>
                  <a:lnTo>
                    <a:pt x="3072" y="3579"/>
                  </a:lnTo>
                  <a:lnTo>
                    <a:pt x="3287" y="3364"/>
                  </a:lnTo>
                  <a:cubicBezTo>
                    <a:pt x="3668" y="2983"/>
                    <a:pt x="3668" y="2388"/>
                    <a:pt x="3287" y="2031"/>
                  </a:cubicBezTo>
                  <a:lnTo>
                    <a:pt x="3287" y="2055"/>
                  </a:lnTo>
                  <a:lnTo>
                    <a:pt x="1524" y="268"/>
                  </a:lnTo>
                  <a:cubicBezTo>
                    <a:pt x="1346" y="90"/>
                    <a:pt x="1108" y="1"/>
                    <a:pt x="869" y="1"/>
                  </a:cubicBezTo>
                  <a:close/>
                </a:path>
              </a:pathLst>
            </a:custGeom>
            <a:grpFill/>
            <a:ln>
              <a:noFill/>
            </a:ln>
          </p:spPr>
          <p:txBody>
            <a:bodyPr spcFirstLastPara="1" wrap="square" lIns="91425" tIns="91425" rIns="91425" bIns="91425" anchor="ctr" anchorCtr="0">
              <a:noAutofit/>
            </a:bodyPr>
            <a:lstStyle/>
            <a:p>
              <a:endParaRPr/>
            </a:p>
          </p:txBody>
        </p:sp>
        <p:sp>
          <p:nvSpPr>
            <p:cNvPr id="41" name="Google Shape;242;p14">
              <a:extLst>
                <a:ext uri="{FF2B5EF4-FFF2-40B4-BE49-F238E27FC236}">
                  <a16:creationId xmlns:a16="http://schemas.microsoft.com/office/drawing/2014/main" id="{F56A53EC-9062-E466-E935-BB329028CDBA}"/>
                </a:ext>
              </a:extLst>
            </p:cNvPr>
            <p:cNvSpPr/>
            <p:nvPr/>
          </p:nvSpPr>
          <p:spPr>
            <a:xfrm>
              <a:off x="1870706" y="3673128"/>
              <a:ext cx="125471" cy="121572"/>
            </a:xfrm>
            <a:custGeom>
              <a:avLst/>
              <a:gdLst/>
              <a:ahLst/>
              <a:cxnLst/>
              <a:rect l="l" t="t" r="r" b="b"/>
              <a:pathLst>
                <a:path w="3669" h="3555" extrusionOk="0">
                  <a:moveTo>
                    <a:pt x="882" y="1"/>
                  </a:moveTo>
                  <a:cubicBezTo>
                    <a:pt x="644" y="1"/>
                    <a:pt x="406" y="90"/>
                    <a:pt x="215" y="269"/>
                  </a:cubicBezTo>
                  <a:lnTo>
                    <a:pt x="1" y="483"/>
                  </a:lnTo>
                  <a:lnTo>
                    <a:pt x="3073" y="3555"/>
                  </a:lnTo>
                  <a:lnTo>
                    <a:pt x="3311" y="3341"/>
                  </a:lnTo>
                  <a:cubicBezTo>
                    <a:pt x="3668" y="2983"/>
                    <a:pt x="3668" y="2388"/>
                    <a:pt x="3311" y="2031"/>
                  </a:cubicBezTo>
                  <a:lnTo>
                    <a:pt x="3311" y="2007"/>
                  </a:lnTo>
                  <a:lnTo>
                    <a:pt x="1549" y="269"/>
                  </a:lnTo>
                  <a:cubicBezTo>
                    <a:pt x="1358" y="90"/>
                    <a:pt x="1120" y="1"/>
                    <a:pt x="882" y="1"/>
                  </a:cubicBezTo>
                  <a:close/>
                </a:path>
              </a:pathLst>
            </a:custGeom>
            <a:grpFill/>
            <a:ln>
              <a:noFill/>
            </a:ln>
          </p:spPr>
          <p:txBody>
            <a:bodyPr spcFirstLastPara="1" wrap="square" lIns="91425" tIns="91425" rIns="91425" bIns="91425" anchor="ctr" anchorCtr="0">
              <a:noAutofit/>
            </a:bodyPr>
            <a:lstStyle/>
            <a:p>
              <a:endParaRPr/>
            </a:p>
          </p:txBody>
        </p:sp>
        <p:sp>
          <p:nvSpPr>
            <p:cNvPr id="42" name="Google Shape;243;p14">
              <a:extLst>
                <a:ext uri="{FF2B5EF4-FFF2-40B4-BE49-F238E27FC236}">
                  <a16:creationId xmlns:a16="http://schemas.microsoft.com/office/drawing/2014/main" id="{65716BD4-71B4-47B8-BAA1-51679CEA8FA8}"/>
                </a:ext>
              </a:extLst>
            </p:cNvPr>
            <p:cNvSpPr/>
            <p:nvPr/>
          </p:nvSpPr>
          <p:spPr>
            <a:xfrm>
              <a:off x="1613370" y="3491744"/>
              <a:ext cx="346968" cy="331066"/>
            </a:xfrm>
            <a:custGeom>
              <a:avLst/>
              <a:gdLst/>
              <a:ahLst/>
              <a:cxnLst/>
              <a:rect l="l" t="t" r="r" b="b"/>
              <a:pathLst>
                <a:path w="10146" h="9681" extrusionOk="0">
                  <a:moveTo>
                    <a:pt x="882" y="0"/>
                  </a:moveTo>
                  <a:lnTo>
                    <a:pt x="882" y="0"/>
                  </a:lnTo>
                  <a:cubicBezTo>
                    <a:pt x="0" y="1357"/>
                    <a:pt x="453" y="4858"/>
                    <a:pt x="2834" y="7263"/>
                  </a:cubicBezTo>
                  <a:cubicBezTo>
                    <a:pt x="4511" y="8924"/>
                    <a:pt x="6720" y="9681"/>
                    <a:pt x="8380" y="9681"/>
                  </a:cubicBezTo>
                  <a:cubicBezTo>
                    <a:pt x="9102" y="9681"/>
                    <a:pt x="9720" y="9538"/>
                    <a:pt x="10145" y="9264"/>
                  </a:cubicBezTo>
                  <a:lnTo>
                    <a:pt x="7049" y="6168"/>
                  </a:lnTo>
                  <a:cubicBezTo>
                    <a:pt x="6920" y="6229"/>
                    <a:pt x="6781" y="6258"/>
                    <a:pt x="6642" y="6258"/>
                  </a:cubicBezTo>
                  <a:cubicBezTo>
                    <a:pt x="6400" y="6258"/>
                    <a:pt x="6160" y="6168"/>
                    <a:pt x="5978" y="6001"/>
                  </a:cubicBezTo>
                  <a:lnTo>
                    <a:pt x="4168" y="4168"/>
                  </a:lnTo>
                  <a:cubicBezTo>
                    <a:pt x="3882" y="3882"/>
                    <a:pt x="3811" y="3453"/>
                    <a:pt x="3977" y="3120"/>
                  </a:cubicBezTo>
                  <a:lnTo>
                    <a:pt x="882" y="0"/>
                  </a:lnTo>
                  <a:close/>
                </a:path>
              </a:pathLst>
            </a:custGeom>
            <a:grpFill/>
            <a:ln>
              <a:noFill/>
            </a:ln>
          </p:spPr>
          <p:txBody>
            <a:bodyPr spcFirstLastPara="1" wrap="square" lIns="91425" tIns="91425" rIns="91425" bIns="91425" anchor="ctr" anchorCtr="0">
              <a:noAutofit/>
            </a:bodyPr>
            <a:lstStyle/>
            <a:p>
              <a:endParaRPr/>
            </a:p>
          </p:txBody>
        </p:sp>
      </p:grpSp>
      <p:pic>
        <p:nvPicPr>
          <p:cNvPr id="43" name="Gráfico 42">
            <a:hlinkClick r:id="rId6"/>
            <a:extLst>
              <a:ext uri="{FF2B5EF4-FFF2-40B4-BE49-F238E27FC236}">
                <a16:creationId xmlns:a16="http://schemas.microsoft.com/office/drawing/2014/main" id="{58CDFA84-EB3B-CF1D-0B1D-6B59D98B00F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734766" y="851615"/>
            <a:ext cx="343613" cy="343613"/>
          </a:xfrm>
          <a:prstGeom prst="rect">
            <a:avLst/>
          </a:prstGeom>
        </p:spPr>
      </p:pic>
      <p:pic>
        <p:nvPicPr>
          <p:cNvPr id="44" name="Gráfico 43">
            <a:hlinkClick r:id="rId9"/>
            <a:extLst>
              <a:ext uri="{FF2B5EF4-FFF2-40B4-BE49-F238E27FC236}">
                <a16:creationId xmlns:a16="http://schemas.microsoft.com/office/drawing/2014/main" id="{9E7B50BE-28B2-F825-74E9-650B0670B15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734766" y="473488"/>
            <a:ext cx="343613" cy="343613"/>
          </a:xfrm>
          <a:prstGeom prst="rect">
            <a:avLst/>
          </a:prstGeom>
        </p:spPr>
      </p:pic>
      <p:pic>
        <p:nvPicPr>
          <p:cNvPr id="45" name="Gráfico 44">
            <a:hlinkClick r:id="rId12"/>
            <a:extLst>
              <a:ext uri="{FF2B5EF4-FFF2-40B4-BE49-F238E27FC236}">
                <a16:creationId xmlns:a16="http://schemas.microsoft.com/office/drawing/2014/main" id="{91A2DCAC-0C39-E1E2-7917-7B4701737F9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1734766" y="95361"/>
            <a:ext cx="343613" cy="343613"/>
          </a:xfrm>
          <a:prstGeom prst="rect">
            <a:avLst/>
          </a:prstGeom>
        </p:spPr>
      </p:pic>
      <p:pic>
        <p:nvPicPr>
          <p:cNvPr id="46" name="Gráfico 45">
            <a:hlinkClick r:id="rId15"/>
            <a:extLst>
              <a:ext uri="{FF2B5EF4-FFF2-40B4-BE49-F238E27FC236}">
                <a16:creationId xmlns:a16="http://schemas.microsoft.com/office/drawing/2014/main" id="{8E69F1BD-CAE0-3903-3C0D-22C2317B685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1734766" y="1229742"/>
            <a:ext cx="343613" cy="343613"/>
          </a:xfrm>
          <a:prstGeom prst="rect">
            <a:avLst/>
          </a:prstGeom>
        </p:spPr>
      </p:pic>
      <p:sp>
        <p:nvSpPr>
          <p:cNvPr id="47" name="Marcador de texto 6">
            <a:extLst>
              <a:ext uri="{FF2B5EF4-FFF2-40B4-BE49-F238E27FC236}">
                <a16:creationId xmlns:a16="http://schemas.microsoft.com/office/drawing/2014/main" id="{2A915827-0FF2-B067-BD30-91B6CB57E7F3}"/>
              </a:ext>
            </a:extLst>
          </p:cNvPr>
          <p:cNvSpPr txBox="1">
            <a:spLocks/>
          </p:cNvSpPr>
          <p:nvPr userDrawn="1"/>
        </p:nvSpPr>
        <p:spPr>
          <a:xfrm>
            <a:off x="4322064" y="6380760"/>
            <a:ext cx="1182522" cy="171134"/>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INSTITUCIONAL</a:t>
            </a:r>
            <a:endParaRPr lang="es-AR" sz="1100" b="0" dirty="0"/>
          </a:p>
        </p:txBody>
      </p:sp>
      <p:sp>
        <p:nvSpPr>
          <p:cNvPr id="48" name="Marcador de texto 6">
            <a:extLst>
              <a:ext uri="{FF2B5EF4-FFF2-40B4-BE49-F238E27FC236}">
                <a16:creationId xmlns:a16="http://schemas.microsoft.com/office/drawing/2014/main" id="{2F56A8A6-6EC8-9BA6-F7E9-2EF591F00AC3}"/>
              </a:ext>
            </a:extLst>
          </p:cNvPr>
          <p:cNvSpPr txBox="1">
            <a:spLocks/>
          </p:cNvSpPr>
          <p:nvPr userDrawn="1"/>
        </p:nvSpPr>
        <p:spPr>
          <a:xfrm>
            <a:off x="5990431" y="6379421"/>
            <a:ext cx="915836" cy="170556"/>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INDIVIDUOS</a:t>
            </a:r>
            <a:endParaRPr lang="es-AR" sz="1100" b="0" dirty="0"/>
          </a:p>
        </p:txBody>
      </p:sp>
      <p:sp>
        <p:nvSpPr>
          <p:cNvPr id="4" name="Marcador de texto 3">
            <a:extLst>
              <a:ext uri="{FF2B5EF4-FFF2-40B4-BE49-F238E27FC236}">
                <a16:creationId xmlns:a16="http://schemas.microsoft.com/office/drawing/2014/main" id="{BDEED002-326F-603E-0A40-0665DEF4F569}"/>
              </a:ext>
            </a:extLst>
          </p:cNvPr>
          <p:cNvSpPr>
            <a:spLocks noGrp="1"/>
          </p:cNvSpPr>
          <p:nvPr>
            <p:ph type="body" sz="half" idx="2" hasCustomPrompt="1"/>
          </p:nvPr>
        </p:nvSpPr>
        <p:spPr>
          <a:xfrm>
            <a:off x="3005102" y="4522553"/>
            <a:ext cx="6181797" cy="350240"/>
          </a:xfrm>
          <a:prstGeom prst="rect">
            <a:avLst/>
          </a:prstGeom>
        </p:spPr>
        <p:txBody>
          <a:bodyPr/>
          <a:lstStyle>
            <a:lvl1pPr marL="0" indent="0" algn="ctr">
              <a:buNone/>
              <a:defRPr sz="1600">
                <a:solidFill>
                  <a:schemeClr val="bg1"/>
                </a:solidFill>
                <a:latin typeface="Montserrat Medium"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Bajada del producto</a:t>
            </a:r>
          </a:p>
        </p:txBody>
      </p:sp>
      <p:sp>
        <p:nvSpPr>
          <p:cNvPr id="5" name="Título 1">
            <a:extLst>
              <a:ext uri="{FF2B5EF4-FFF2-40B4-BE49-F238E27FC236}">
                <a16:creationId xmlns:a16="http://schemas.microsoft.com/office/drawing/2014/main" id="{8BFB3AA2-6F39-76D8-FD4C-6BAB9858931E}"/>
              </a:ext>
            </a:extLst>
          </p:cNvPr>
          <p:cNvSpPr>
            <a:spLocks noGrp="1"/>
          </p:cNvSpPr>
          <p:nvPr>
            <p:ph type="title" hasCustomPrompt="1"/>
          </p:nvPr>
        </p:nvSpPr>
        <p:spPr>
          <a:xfrm>
            <a:off x="2294965" y="3353362"/>
            <a:ext cx="7602071" cy="881106"/>
          </a:xfrm>
          <a:prstGeom prst="rect">
            <a:avLst/>
          </a:prstGeom>
        </p:spPr>
        <p:txBody>
          <a:bodyPr anchor="b"/>
          <a:lstStyle>
            <a:lvl1pPr algn="ctr">
              <a:defRPr sz="5400" b="0">
                <a:solidFill>
                  <a:schemeClr val="bg1"/>
                </a:solidFill>
                <a:latin typeface="Montserrat ExtraBold" pitchFamily="2" charset="0"/>
              </a:defRPr>
            </a:lvl1pPr>
          </a:lstStyle>
          <a:p>
            <a:r>
              <a:rPr lang="es-ES" dirty="0"/>
              <a:t>NOMBRE DE</a:t>
            </a:r>
            <a:br>
              <a:rPr lang="es-ES" dirty="0"/>
            </a:br>
            <a:r>
              <a:rPr lang="es-ES" dirty="0"/>
              <a:t>PRODUCTO</a:t>
            </a:r>
            <a:endParaRPr lang="es-419" dirty="0"/>
          </a:p>
        </p:txBody>
      </p:sp>
      <p:pic>
        <p:nvPicPr>
          <p:cNvPr id="6" name="Gráfico 5">
            <a:extLst>
              <a:ext uri="{FF2B5EF4-FFF2-40B4-BE49-F238E27FC236}">
                <a16:creationId xmlns:a16="http://schemas.microsoft.com/office/drawing/2014/main" id="{A616EE3A-883F-4BD8-FEF7-C7EC708433C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5819770" y="1887944"/>
            <a:ext cx="550489" cy="550489"/>
          </a:xfrm>
          <a:prstGeom prst="rect">
            <a:avLst/>
          </a:prstGeom>
        </p:spPr>
      </p:pic>
    </p:spTree>
    <p:extLst>
      <p:ext uri="{BB962C8B-B14F-4D97-AF65-F5344CB8AC3E}">
        <p14:creationId xmlns:p14="http://schemas.microsoft.com/office/powerpoint/2010/main" val="14957183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oducto Verde">
    <p:bg>
      <p:bgPr>
        <a:solidFill>
          <a:srgbClr val="2EA83E"/>
        </a:solidFill>
        <a:effectLst/>
      </p:bgPr>
    </p:bg>
    <p:spTree>
      <p:nvGrpSpPr>
        <p:cNvPr id="1" name=""/>
        <p:cNvGrpSpPr/>
        <p:nvPr/>
      </p:nvGrpSpPr>
      <p:grpSpPr>
        <a:xfrm>
          <a:off x="0" y="0"/>
          <a:ext cx="0" cy="0"/>
          <a:chOff x="0" y="0"/>
          <a:chExt cx="0" cy="0"/>
        </a:xfrm>
      </p:grpSpPr>
      <p:sp>
        <p:nvSpPr>
          <p:cNvPr id="3" name="Marcador de texto 6">
            <a:extLst>
              <a:ext uri="{FF2B5EF4-FFF2-40B4-BE49-F238E27FC236}">
                <a16:creationId xmlns:a16="http://schemas.microsoft.com/office/drawing/2014/main" id="{60BC6A48-76BF-57CC-DFD7-BAFB8C907529}"/>
              </a:ext>
            </a:extLst>
          </p:cNvPr>
          <p:cNvSpPr txBox="1">
            <a:spLocks/>
          </p:cNvSpPr>
          <p:nvPr/>
        </p:nvSpPr>
        <p:spPr>
          <a:xfrm>
            <a:off x="2959530" y="6380883"/>
            <a:ext cx="915836" cy="170556"/>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EMPRESAS</a:t>
            </a:r>
            <a:endParaRPr lang="es-AR" sz="1100" b="0" dirty="0"/>
          </a:p>
        </p:txBody>
      </p:sp>
      <p:sp>
        <p:nvSpPr>
          <p:cNvPr id="10" name="Marcador de texto 6">
            <a:extLst>
              <a:ext uri="{FF2B5EF4-FFF2-40B4-BE49-F238E27FC236}">
                <a16:creationId xmlns:a16="http://schemas.microsoft.com/office/drawing/2014/main" id="{C4E5E14C-0250-2D59-7ABB-2B834A675E02}"/>
              </a:ext>
            </a:extLst>
          </p:cNvPr>
          <p:cNvSpPr txBox="1">
            <a:spLocks/>
          </p:cNvSpPr>
          <p:nvPr/>
        </p:nvSpPr>
        <p:spPr>
          <a:xfrm>
            <a:off x="8266854" y="6387216"/>
            <a:ext cx="1431033" cy="179227"/>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i="0" dirty="0">
                <a:latin typeface="Montserrat" pitchFamily="2" charset="77"/>
              </a:rPr>
              <a:t>(+54) 9 11 5032 3004</a:t>
            </a:r>
          </a:p>
        </p:txBody>
      </p:sp>
      <p:grpSp>
        <p:nvGrpSpPr>
          <p:cNvPr id="16" name="Grupo 15">
            <a:extLst>
              <a:ext uri="{FF2B5EF4-FFF2-40B4-BE49-F238E27FC236}">
                <a16:creationId xmlns:a16="http://schemas.microsoft.com/office/drawing/2014/main" id="{5D1B14D6-8365-FEF7-3875-18D2AFD0E089}"/>
              </a:ext>
            </a:extLst>
          </p:cNvPr>
          <p:cNvGrpSpPr/>
          <p:nvPr userDrawn="1"/>
        </p:nvGrpSpPr>
        <p:grpSpPr>
          <a:xfrm>
            <a:off x="2649863" y="6374003"/>
            <a:ext cx="258414" cy="196981"/>
            <a:chOff x="1698992" y="5413123"/>
            <a:chExt cx="488705" cy="372525"/>
          </a:xfrm>
        </p:grpSpPr>
        <p:sp>
          <p:nvSpPr>
            <p:cNvPr id="12" name="Google Shape;264;p14">
              <a:hlinkClick r:id="rId2"/>
              <a:extLst>
                <a:ext uri="{FF2B5EF4-FFF2-40B4-BE49-F238E27FC236}">
                  <a16:creationId xmlns:a16="http://schemas.microsoft.com/office/drawing/2014/main" id="{1F075C41-0B14-1961-F156-C70F7E41BC10}"/>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13" name="Google Shape;265;p14">
              <a:hlinkClick r:id="rId2"/>
              <a:extLst>
                <a:ext uri="{FF2B5EF4-FFF2-40B4-BE49-F238E27FC236}">
                  <a16:creationId xmlns:a16="http://schemas.microsoft.com/office/drawing/2014/main" id="{7E6A4F2B-FAAF-803D-4741-23C351E546F4}"/>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14" name="Google Shape;266;p14">
              <a:hlinkClick r:id="rId2"/>
              <a:extLst>
                <a:ext uri="{FF2B5EF4-FFF2-40B4-BE49-F238E27FC236}">
                  <a16:creationId xmlns:a16="http://schemas.microsoft.com/office/drawing/2014/main" id="{A8D08C82-5AE2-EACD-557D-9799A904518C}"/>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15" name="Google Shape;267;p14">
              <a:hlinkClick r:id="rId2"/>
              <a:extLst>
                <a:ext uri="{FF2B5EF4-FFF2-40B4-BE49-F238E27FC236}">
                  <a16:creationId xmlns:a16="http://schemas.microsoft.com/office/drawing/2014/main" id="{74E0EA4A-CEC3-86C9-6ADD-CDEDFA9ED282}"/>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grpSp>
        <p:nvGrpSpPr>
          <p:cNvPr id="18" name="Grupo 17">
            <a:extLst>
              <a:ext uri="{FF2B5EF4-FFF2-40B4-BE49-F238E27FC236}">
                <a16:creationId xmlns:a16="http://schemas.microsoft.com/office/drawing/2014/main" id="{6A01CC05-37E2-04D4-7341-189556352C37}"/>
              </a:ext>
            </a:extLst>
          </p:cNvPr>
          <p:cNvGrpSpPr/>
          <p:nvPr userDrawn="1"/>
        </p:nvGrpSpPr>
        <p:grpSpPr>
          <a:xfrm>
            <a:off x="4000434" y="6374003"/>
            <a:ext cx="258414" cy="196981"/>
            <a:chOff x="1698992" y="5413123"/>
            <a:chExt cx="488705" cy="372525"/>
          </a:xfrm>
        </p:grpSpPr>
        <p:sp>
          <p:nvSpPr>
            <p:cNvPr id="19" name="Google Shape;264;p14">
              <a:hlinkClick r:id="rId3"/>
              <a:extLst>
                <a:ext uri="{FF2B5EF4-FFF2-40B4-BE49-F238E27FC236}">
                  <a16:creationId xmlns:a16="http://schemas.microsoft.com/office/drawing/2014/main" id="{1E68E4BB-0B57-90CF-071F-8DD510E62D49}"/>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20" name="Google Shape;265;p14">
              <a:hlinkClick r:id="rId3"/>
              <a:extLst>
                <a:ext uri="{FF2B5EF4-FFF2-40B4-BE49-F238E27FC236}">
                  <a16:creationId xmlns:a16="http://schemas.microsoft.com/office/drawing/2014/main" id="{352458B2-7AFA-C427-14D2-48B3754F67AA}"/>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1" name="Google Shape;266;p14">
              <a:hlinkClick r:id="rId3"/>
              <a:extLst>
                <a:ext uri="{FF2B5EF4-FFF2-40B4-BE49-F238E27FC236}">
                  <a16:creationId xmlns:a16="http://schemas.microsoft.com/office/drawing/2014/main" id="{CA85DE18-6560-E841-8086-D8C46538FAD2}"/>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2" name="Google Shape;267;p14">
              <a:hlinkClick r:id="rId3"/>
              <a:extLst>
                <a:ext uri="{FF2B5EF4-FFF2-40B4-BE49-F238E27FC236}">
                  <a16:creationId xmlns:a16="http://schemas.microsoft.com/office/drawing/2014/main" id="{A12EFF79-4B21-DBA0-DE0B-174B7E6AABBE}"/>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grpSp>
        <p:nvGrpSpPr>
          <p:cNvPr id="24" name="Grupo 23">
            <a:extLst>
              <a:ext uri="{FF2B5EF4-FFF2-40B4-BE49-F238E27FC236}">
                <a16:creationId xmlns:a16="http://schemas.microsoft.com/office/drawing/2014/main" id="{BE875E39-D817-109F-976E-9114E07611AD}"/>
              </a:ext>
            </a:extLst>
          </p:cNvPr>
          <p:cNvGrpSpPr/>
          <p:nvPr userDrawn="1"/>
        </p:nvGrpSpPr>
        <p:grpSpPr>
          <a:xfrm>
            <a:off x="5655119" y="6374003"/>
            <a:ext cx="258414" cy="196981"/>
            <a:chOff x="1698992" y="5413123"/>
            <a:chExt cx="488705" cy="372525"/>
          </a:xfrm>
        </p:grpSpPr>
        <p:sp>
          <p:nvSpPr>
            <p:cNvPr id="25" name="Google Shape;264;p14">
              <a:hlinkClick r:id="rId4"/>
              <a:extLst>
                <a:ext uri="{FF2B5EF4-FFF2-40B4-BE49-F238E27FC236}">
                  <a16:creationId xmlns:a16="http://schemas.microsoft.com/office/drawing/2014/main" id="{70A9C7D2-845D-A83A-6D0C-13EA61EBC594}"/>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26" name="Google Shape;265;p14">
              <a:hlinkClick r:id="rId4"/>
              <a:extLst>
                <a:ext uri="{FF2B5EF4-FFF2-40B4-BE49-F238E27FC236}">
                  <a16:creationId xmlns:a16="http://schemas.microsoft.com/office/drawing/2014/main" id="{B24B9625-112C-AC3A-D48E-919152FA929C}"/>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7" name="Google Shape;266;p14">
              <a:hlinkClick r:id="rId4"/>
              <a:extLst>
                <a:ext uri="{FF2B5EF4-FFF2-40B4-BE49-F238E27FC236}">
                  <a16:creationId xmlns:a16="http://schemas.microsoft.com/office/drawing/2014/main" id="{500277D6-C11B-574D-1A73-C7A3CF0D7B3F}"/>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8" name="Google Shape;267;p14">
              <a:hlinkClick r:id="rId4"/>
              <a:extLst>
                <a:ext uri="{FF2B5EF4-FFF2-40B4-BE49-F238E27FC236}">
                  <a16:creationId xmlns:a16="http://schemas.microsoft.com/office/drawing/2014/main" id="{DF0B223D-A685-28A3-160F-D6DE55B8701D}"/>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sp>
        <p:nvSpPr>
          <p:cNvPr id="29" name="Marcador de texto 6">
            <a:extLst>
              <a:ext uri="{FF2B5EF4-FFF2-40B4-BE49-F238E27FC236}">
                <a16:creationId xmlns:a16="http://schemas.microsoft.com/office/drawing/2014/main" id="{45DD6B32-0CCE-0C50-F711-2CC5E7A9FCD5}"/>
              </a:ext>
            </a:extLst>
          </p:cNvPr>
          <p:cNvSpPr txBox="1">
            <a:spLocks/>
          </p:cNvSpPr>
          <p:nvPr userDrawn="1"/>
        </p:nvSpPr>
        <p:spPr>
          <a:xfrm>
            <a:off x="7404940" y="6370236"/>
            <a:ext cx="421026" cy="170556"/>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ACDI</a:t>
            </a:r>
            <a:endParaRPr lang="es-AR" sz="1100" b="0" dirty="0"/>
          </a:p>
        </p:txBody>
      </p:sp>
      <p:grpSp>
        <p:nvGrpSpPr>
          <p:cNvPr id="30" name="Grupo 29">
            <a:extLst>
              <a:ext uri="{FF2B5EF4-FFF2-40B4-BE49-F238E27FC236}">
                <a16:creationId xmlns:a16="http://schemas.microsoft.com/office/drawing/2014/main" id="{D5ABC3D6-390E-FF55-D704-5EC64D36C873}"/>
              </a:ext>
            </a:extLst>
          </p:cNvPr>
          <p:cNvGrpSpPr/>
          <p:nvPr userDrawn="1"/>
        </p:nvGrpSpPr>
        <p:grpSpPr>
          <a:xfrm>
            <a:off x="7078601" y="6367629"/>
            <a:ext cx="258414" cy="196981"/>
            <a:chOff x="1698992" y="5413123"/>
            <a:chExt cx="488705" cy="372525"/>
          </a:xfrm>
        </p:grpSpPr>
        <p:sp>
          <p:nvSpPr>
            <p:cNvPr id="31" name="Google Shape;264;p14">
              <a:hlinkClick r:id="rId5"/>
              <a:extLst>
                <a:ext uri="{FF2B5EF4-FFF2-40B4-BE49-F238E27FC236}">
                  <a16:creationId xmlns:a16="http://schemas.microsoft.com/office/drawing/2014/main" id="{8ABAAF86-8930-9D94-69BE-2299280425D2}"/>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32" name="Google Shape;265;p14">
              <a:hlinkClick r:id="rId5"/>
              <a:extLst>
                <a:ext uri="{FF2B5EF4-FFF2-40B4-BE49-F238E27FC236}">
                  <a16:creationId xmlns:a16="http://schemas.microsoft.com/office/drawing/2014/main" id="{E4E869D4-3926-1B08-B0ED-5B5C25B992CB}"/>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33" name="Google Shape;266;p14">
              <a:hlinkClick r:id="rId5"/>
              <a:extLst>
                <a:ext uri="{FF2B5EF4-FFF2-40B4-BE49-F238E27FC236}">
                  <a16:creationId xmlns:a16="http://schemas.microsoft.com/office/drawing/2014/main" id="{85F6A3F7-E14D-5F30-1684-20C6186C5AEC}"/>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34" name="Google Shape;267;p14">
              <a:hlinkClick r:id="rId5"/>
              <a:extLst>
                <a:ext uri="{FF2B5EF4-FFF2-40B4-BE49-F238E27FC236}">
                  <a16:creationId xmlns:a16="http://schemas.microsoft.com/office/drawing/2014/main" id="{E0D29A45-2542-721B-4FFD-F8247A8806E9}"/>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grpSp>
        <p:nvGrpSpPr>
          <p:cNvPr id="35" name="Google Shape;236;p14">
            <a:extLst>
              <a:ext uri="{FF2B5EF4-FFF2-40B4-BE49-F238E27FC236}">
                <a16:creationId xmlns:a16="http://schemas.microsoft.com/office/drawing/2014/main" id="{7C47DBD0-81F0-4193-E351-6E64673AFB2E}"/>
              </a:ext>
            </a:extLst>
          </p:cNvPr>
          <p:cNvGrpSpPr/>
          <p:nvPr userDrawn="1"/>
        </p:nvGrpSpPr>
        <p:grpSpPr>
          <a:xfrm>
            <a:off x="7959033" y="6370883"/>
            <a:ext cx="207237" cy="196981"/>
            <a:chOff x="1613370" y="3458949"/>
            <a:chExt cx="382807" cy="363861"/>
          </a:xfrm>
          <a:solidFill>
            <a:schemeClr val="bg2"/>
          </a:solidFill>
        </p:grpSpPr>
        <p:sp>
          <p:nvSpPr>
            <p:cNvPr id="36" name="Google Shape;237;p14">
              <a:extLst>
                <a:ext uri="{FF2B5EF4-FFF2-40B4-BE49-F238E27FC236}">
                  <a16:creationId xmlns:a16="http://schemas.microsoft.com/office/drawing/2014/main" id="{CE8C27C5-73E7-3E97-F9BD-56EB3813D1FF}"/>
                </a:ext>
              </a:extLst>
            </p:cNvPr>
            <p:cNvSpPr/>
            <p:nvPr/>
          </p:nvSpPr>
          <p:spPr>
            <a:xfrm>
              <a:off x="1818589" y="3459154"/>
              <a:ext cx="174305" cy="170646"/>
            </a:xfrm>
            <a:custGeom>
              <a:avLst/>
              <a:gdLst/>
              <a:ahLst/>
              <a:cxnLst/>
              <a:rect l="l" t="t" r="r" b="b"/>
              <a:pathLst>
                <a:path w="5097" h="4990" extrusionOk="0">
                  <a:moveTo>
                    <a:pt x="429" y="0"/>
                  </a:moveTo>
                  <a:cubicBezTo>
                    <a:pt x="1" y="0"/>
                    <a:pt x="1" y="620"/>
                    <a:pt x="429" y="620"/>
                  </a:cubicBezTo>
                  <a:cubicBezTo>
                    <a:pt x="2668" y="620"/>
                    <a:pt x="4478" y="2430"/>
                    <a:pt x="4478" y="4668"/>
                  </a:cubicBezTo>
                  <a:cubicBezTo>
                    <a:pt x="4478" y="4882"/>
                    <a:pt x="4633" y="4990"/>
                    <a:pt x="4787" y="4990"/>
                  </a:cubicBezTo>
                  <a:cubicBezTo>
                    <a:pt x="4942" y="4990"/>
                    <a:pt x="5097" y="4882"/>
                    <a:pt x="5097" y="4668"/>
                  </a:cubicBezTo>
                  <a:cubicBezTo>
                    <a:pt x="5097" y="2096"/>
                    <a:pt x="3001" y="0"/>
                    <a:pt x="429" y="0"/>
                  </a:cubicBezTo>
                  <a:close/>
                </a:path>
              </a:pathLst>
            </a:custGeom>
            <a:grpFill/>
            <a:ln>
              <a:noFill/>
            </a:ln>
          </p:spPr>
          <p:txBody>
            <a:bodyPr spcFirstLastPara="1" wrap="square" lIns="91425" tIns="91425" rIns="91425" bIns="91425" anchor="ctr" anchorCtr="0">
              <a:noAutofit/>
            </a:bodyPr>
            <a:lstStyle/>
            <a:p>
              <a:endParaRPr/>
            </a:p>
          </p:txBody>
        </p:sp>
        <p:sp>
          <p:nvSpPr>
            <p:cNvPr id="37" name="Google Shape;238;p14">
              <a:extLst>
                <a:ext uri="{FF2B5EF4-FFF2-40B4-BE49-F238E27FC236}">
                  <a16:creationId xmlns:a16="http://schemas.microsoft.com/office/drawing/2014/main" id="{C5F5EAE2-B613-F5F3-1CBC-849483EEB719}"/>
                </a:ext>
              </a:extLst>
            </p:cNvPr>
            <p:cNvSpPr/>
            <p:nvPr/>
          </p:nvSpPr>
          <p:spPr>
            <a:xfrm>
              <a:off x="1818589" y="3501490"/>
              <a:ext cx="131968" cy="128309"/>
            </a:xfrm>
            <a:custGeom>
              <a:avLst/>
              <a:gdLst/>
              <a:ahLst/>
              <a:cxnLst/>
              <a:rect l="l" t="t" r="r" b="b"/>
              <a:pathLst>
                <a:path w="3859" h="3752" extrusionOk="0">
                  <a:moveTo>
                    <a:pt x="429" y="1"/>
                  </a:moveTo>
                  <a:cubicBezTo>
                    <a:pt x="1" y="1"/>
                    <a:pt x="1" y="620"/>
                    <a:pt x="429" y="620"/>
                  </a:cubicBezTo>
                  <a:cubicBezTo>
                    <a:pt x="1977" y="644"/>
                    <a:pt x="3216" y="1882"/>
                    <a:pt x="3239" y="3430"/>
                  </a:cubicBezTo>
                  <a:cubicBezTo>
                    <a:pt x="3239" y="3644"/>
                    <a:pt x="3394" y="3752"/>
                    <a:pt x="3549" y="3752"/>
                  </a:cubicBezTo>
                  <a:cubicBezTo>
                    <a:pt x="3704" y="3752"/>
                    <a:pt x="3859" y="3644"/>
                    <a:pt x="3859" y="3430"/>
                  </a:cubicBezTo>
                  <a:cubicBezTo>
                    <a:pt x="3859" y="1549"/>
                    <a:pt x="2311" y="1"/>
                    <a:pt x="429" y="1"/>
                  </a:cubicBezTo>
                  <a:close/>
                </a:path>
              </a:pathLst>
            </a:custGeom>
            <a:grpFill/>
            <a:ln>
              <a:noFill/>
            </a:ln>
          </p:spPr>
          <p:txBody>
            <a:bodyPr spcFirstLastPara="1" wrap="square" lIns="91425" tIns="91425" rIns="91425" bIns="91425" anchor="ctr" anchorCtr="0">
              <a:noAutofit/>
            </a:bodyPr>
            <a:lstStyle/>
            <a:p>
              <a:endParaRPr/>
            </a:p>
          </p:txBody>
        </p:sp>
        <p:sp>
          <p:nvSpPr>
            <p:cNvPr id="38" name="Google Shape;239;p14">
              <a:extLst>
                <a:ext uri="{FF2B5EF4-FFF2-40B4-BE49-F238E27FC236}">
                  <a16:creationId xmlns:a16="http://schemas.microsoft.com/office/drawing/2014/main" id="{1A51FA7E-AA4A-6816-7198-59839396EEFB}"/>
                </a:ext>
              </a:extLst>
            </p:cNvPr>
            <p:cNvSpPr/>
            <p:nvPr/>
          </p:nvSpPr>
          <p:spPr>
            <a:xfrm>
              <a:off x="1818589" y="3544648"/>
              <a:ext cx="89632" cy="85152"/>
            </a:xfrm>
            <a:custGeom>
              <a:avLst/>
              <a:gdLst/>
              <a:ahLst/>
              <a:cxnLst/>
              <a:rect l="l" t="t" r="r" b="b"/>
              <a:pathLst>
                <a:path w="2621" h="2490" extrusionOk="0">
                  <a:moveTo>
                    <a:pt x="429" y="1"/>
                  </a:moveTo>
                  <a:cubicBezTo>
                    <a:pt x="1" y="1"/>
                    <a:pt x="1" y="620"/>
                    <a:pt x="429" y="620"/>
                  </a:cubicBezTo>
                  <a:cubicBezTo>
                    <a:pt x="1287" y="620"/>
                    <a:pt x="1977" y="1311"/>
                    <a:pt x="1977" y="2168"/>
                  </a:cubicBezTo>
                  <a:cubicBezTo>
                    <a:pt x="1977" y="2382"/>
                    <a:pt x="2138" y="2490"/>
                    <a:pt x="2299" y="2490"/>
                  </a:cubicBezTo>
                  <a:cubicBezTo>
                    <a:pt x="2459" y="2490"/>
                    <a:pt x="2620" y="2382"/>
                    <a:pt x="2620" y="2168"/>
                  </a:cubicBezTo>
                  <a:cubicBezTo>
                    <a:pt x="2596" y="977"/>
                    <a:pt x="1620" y="1"/>
                    <a:pt x="429" y="1"/>
                  </a:cubicBezTo>
                  <a:close/>
                </a:path>
              </a:pathLst>
            </a:custGeom>
            <a:grpFill/>
            <a:ln>
              <a:noFill/>
            </a:ln>
          </p:spPr>
          <p:txBody>
            <a:bodyPr spcFirstLastPara="1" wrap="square" lIns="91425" tIns="91425" rIns="91425" bIns="91425" anchor="ctr" anchorCtr="0">
              <a:noAutofit/>
            </a:bodyPr>
            <a:lstStyle/>
            <a:p>
              <a:endParaRPr/>
            </a:p>
          </p:txBody>
        </p:sp>
        <p:sp>
          <p:nvSpPr>
            <p:cNvPr id="39" name="Google Shape;240;p14">
              <a:extLst>
                <a:ext uri="{FF2B5EF4-FFF2-40B4-BE49-F238E27FC236}">
                  <a16:creationId xmlns:a16="http://schemas.microsoft.com/office/drawing/2014/main" id="{F9F5E6F1-150B-A9AA-175E-AD1912424B49}"/>
                </a:ext>
              </a:extLst>
            </p:cNvPr>
            <p:cNvSpPr/>
            <p:nvPr/>
          </p:nvSpPr>
          <p:spPr>
            <a:xfrm>
              <a:off x="1818589" y="3586197"/>
              <a:ext cx="46474" cy="42986"/>
            </a:xfrm>
            <a:custGeom>
              <a:avLst/>
              <a:gdLst/>
              <a:ahLst/>
              <a:cxnLst/>
              <a:rect l="l" t="t" r="r" b="b"/>
              <a:pathLst>
                <a:path w="1359" h="1257" extrusionOk="0">
                  <a:moveTo>
                    <a:pt x="405" y="1"/>
                  </a:moveTo>
                  <a:lnTo>
                    <a:pt x="429" y="24"/>
                  </a:lnTo>
                  <a:cubicBezTo>
                    <a:pt x="1" y="24"/>
                    <a:pt x="1" y="644"/>
                    <a:pt x="429" y="644"/>
                  </a:cubicBezTo>
                  <a:cubicBezTo>
                    <a:pt x="596" y="644"/>
                    <a:pt x="715" y="786"/>
                    <a:pt x="715" y="953"/>
                  </a:cubicBezTo>
                  <a:cubicBezTo>
                    <a:pt x="715" y="1156"/>
                    <a:pt x="876" y="1257"/>
                    <a:pt x="1037" y="1257"/>
                  </a:cubicBezTo>
                  <a:cubicBezTo>
                    <a:pt x="1197" y="1257"/>
                    <a:pt x="1358" y="1156"/>
                    <a:pt x="1358" y="953"/>
                  </a:cubicBezTo>
                  <a:cubicBezTo>
                    <a:pt x="1358" y="429"/>
                    <a:pt x="929" y="1"/>
                    <a:pt x="405" y="1"/>
                  </a:cubicBezTo>
                  <a:close/>
                </a:path>
              </a:pathLst>
            </a:custGeom>
            <a:grpFill/>
            <a:ln>
              <a:noFill/>
            </a:ln>
          </p:spPr>
          <p:txBody>
            <a:bodyPr spcFirstLastPara="1" wrap="square" lIns="91425" tIns="91425" rIns="91425" bIns="91425" anchor="ctr" anchorCtr="0">
              <a:noAutofit/>
            </a:bodyPr>
            <a:lstStyle/>
            <a:p>
              <a:endParaRPr/>
            </a:p>
          </p:txBody>
        </p:sp>
        <p:sp>
          <p:nvSpPr>
            <p:cNvPr id="40" name="Google Shape;241;p14">
              <a:extLst>
                <a:ext uri="{FF2B5EF4-FFF2-40B4-BE49-F238E27FC236}">
                  <a16:creationId xmlns:a16="http://schemas.microsoft.com/office/drawing/2014/main" id="{D196D3BD-1090-93EA-753C-4323D6B9B2DE}"/>
                </a:ext>
              </a:extLst>
            </p:cNvPr>
            <p:cNvSpPr/>
            <p:nvPr/>
          </p:nvSpPr>
          <p:spPr>
            <a:xfrm>
              <a:off x="1658169" y="3458949"/>
              <a:ext cx="125436" cy="122393"/>
            </a:xfrm>
            <a:custGeom>
              <a:avLst/>
              <a:gdLst/>
              <a:ahLst/>
              <a:cxnLst/>
              <a:rect l="l" t="t" r="r" b="b"/>
              <a:pathLst>
                <a:path w="3668" h="3579" extrusionOk="0">
                  <a:moveTo>
                    <a:pt x="869" y="1"/>
                  </a:moveTo>
                  <a:cubicBezTo>
                    <a:pt x="631" y="1"/>
                    <a:pt x="393" y="90"/>
                    <a:pt x="215" y="268"/>
                  </a:cubicBezTo>
                  <a:lnTo>
                    <a:pt x="0" y="483"/>
                  </a:lnTo>
                  <a:lnTo>
                    <a:pt x="3072" y="3579"/>
                  </a:lnTo>
                  <a:lnTo>
                    <a:pt x="3287" y="3364"/>
                  </a:lnTo>
                  <a:cubicBezTo>
                    <a:pt x="3668" y="2983"/>
                    <a:pt x="3668" y="2388"/>
                    <a:pt x="3287" y="2031"/>
                  </a:cubicBezTo>
                  <a:lnTo>
                    <a:pt x="3287" y="2055"/>
                  </a:lnTo>
                  <a:lnTo>
                    <a:pt x="1524" y="268"/>
                  </a:lnTo>
                  <a:cubicBezTo>
                    <a:pt x="1346" y="90"/>
                    <a:pt x="1108" y="1"/>
                    <a:pt x="869" y="1"/>
                  </a:cubicBezTo>
                  <a:close/>
                </a:path>
              </a:pathLst>
            </a:custGeom>
            <a:grpFill/>
            <a:ln>
              <a:noFill/>
            </a:ln>
          </p:spPr>
          <p:txBody>
            <a:bodyPr spcFirstLastPara="1" wrap="square" lIns="91425" tIns="91425" rIns="91425" bIns="91425" anchor="ctr" anchorCtr="0">
              <a:noAutofit/>
            </a:bodyPr>
            <a:lstStyle/>
            <a:p>
              <a:endParaRPr/>
            </a:p>
          </p:txBody>
        </p:sp>
        <p:sp>
          <p:nvSpPr>
            <p:cNvPr id="41" name="Google Shape;242;p14">
              <a:extLst>
                <a:ext uri="{FF2B5EF4-FFF2-40B4-BE49-F238E27FC236}">
                  <a16:creationId xmlns:a16="http://schemas.microsoft.com/office/drawing/2014/main" id="{F56A53EC-9062-E466-E935-BB329028CDBA}"/>
                </a:ext>
              </a:extLst>
            </p:cNvPr>
            <p:cNvSpPr/>
            <p:nvPr/>
          </p:nvSpPr>
          <p:spPr>
            <a:xfrm>
              <a:off x="1870706" y="3673128"/>
              <a:ext cx="125471" cy="121572"/>
            </a:xfrm>
            <a:custGeom>
              <a:avLst/>
              <a:gdLst/>
              <a:ahLst/>
              <a:cxnLst/>
              <a:rect l="l" t="t" r="r" b="b"/>
              <a:pathLst>
                <a:path w="3669" h="3555" extrusionOk="0">
                  <a:moveTo>
                    <a:pt x="882" y="1"/>
                  </a:moveTo>
                  <a:cubicBezTo>
                    <a:pt x="644" y="1"/>
                    <a:pt x="406" y="90"/>
                    <a:pt x="215" y="269"/>
                  </a:cubicBezTo>
                  <a:lnTo>
                    <a:pt x="1" y="483"/>
                  </a:lnTo>
                  <a:lnTo>
                    <a:pt x="3073" y="3555"/>
                  </a:lnTo>
                  <a:lnTo>
                    <a:pt x="3311" y="3341"/>
                  </a:lnTo>
                  <a:cubicBezTo>
                    <a:pt x="3668" y="2983"/>
                    <a:pt x="3668" y="2388"/>
                    <a:pt x="3311" y="2031"/>
                  </a:cubicBezTo>
                  <a:lnTo>
                    <a:pt x="3311" y="2007"/>
                  </a:lnTo>
                  <a:lnTo>
                    <a:pt x="1549" y="269"/>
                  </a:lnTo>
                  <a:cubicBezTo>
                    <a:pt x="1358" y="90"/>
                    <a:pt x="1120" y="1"/>
                    <a:pt x="882" y="1"/>
                  </a:cubicBezTo>
                  <a:close/>
                </a:path>
              </a:pathLst>
            </a:custGeom>
            <a:grpFill/>
            <a:ln>
              <a:noFill/>
            </a:ln>
          </p:spPr>
          <p:txBody>
            <a:bodyPr spcFirstLastPara="1" wrap="square" lIns="91425" tIns="91425" rIns="91425" bIns="91425" anchor="ctr" anchorCtr="0">
              <a:noAutofit/>
            </a:bodyPr>
            <a:lstStyle/>
            <a:p>
              <a:endParaRPr/>
            </a:p>
          </p:txBody>
        </p:sp>
        <p:sp>
          <p:nvSpPr>
            <p:cNvPr id="42" name="Google Shape;243;p14">
              <a:extLst>
                <a:ext uri="{FF2B5EF4-FFF2-40B4-BE49-F238E27FC236}">
                  <a16:creationId xmlns:a16="http://schemas.microsoft.com/office/drawing/2014/main" id="{65716BD4-71B4-47B8-BAA1-51679CEA8FA8}"/>
                </a:ext>
              </a:extLst>
            </p:cNvPr>
            <p:cNvSpPr/>
            <p:nvPr/>
          </p:nvSpPr>
          <p:spPr>
            <a:xfrm>
              <a:off x="1613370" y="3491744"/>
              <a:ext cx="346968" cy="331066"/>
            </a:xfrm>
            <a:custGeom>
              <a:avLst/>
              <a:gdLst/>
              <a:ahLst/>
              <a:cxnLst/>
              <a:rect l="l" t="t" r="r" b="b"/>
              <a:pathLst>
                <a:path w="10146" h="9681" extrusionOk="0">
                  <a:moveTo>
                    <a:pt x="882" y="0"/>
                  </a:moveTo>
                  <a:lnTo>
                    <a:pt x="882" y="0"/>
                  </a:lnTo>
                  <a:cubicBezTo>
                    <a:pt x="0" y="1357"/>
                    <a:pt x="453" y="4858"/>
                    <a:pt x="2834" y="7263"/>
                  </a:cubicBezTo>
                  <a:cubicBezTo>
                    <a:pt x="4511" y="8924"/>
                    <a:pt x="6720" y="9681"/>
                    <a:pt x="8380" y="9681"/>
                  </a:cubicBezTo>
                  <a:cubicBezTo>
                    <a:pt x="9102" y="9681"/>
                    <a:pt x="9720" y="9538"/>
                    <a:pt x="10145" y="9264"/>
                  </a:cubicBezTo>
                  <a:lnTo>
                    <a:pt x="7049" y="6168"/>
                  </a:lnTo>
                  <a:cubicBezTo>
                    <a:pt x="6920" y="6229"/>
                    <a:pt x="6781" y="6258"/>
                    <a:pt x="6642" y="6258"/>
                  </a:cubicBezTo>
                  <a:cubicBezTo>
                    <a:pt x="6400" y="6258"/>
                    <a:pt x="6160" y="6168"/>
                    <a:pt x="5978" y="6001"/>
                  </a:cubicBezTo>
                  <a:lnTo>
                    <a:pt x="4168" y="4168"/>
                  </a:lnTo>
                  <a:cubicBezTo>
                    <a:pt x="3882" y="3882"/>
                    <a:pt x="3811" y="3453"/>
                    <a:pt x="3977" y="3120"/>
                  </a:cubicBezTo>
                  <a:lnTo>
                    <a:pt x="882" y="0"/>
                  </a:lnTo>
                  <a:close/>
                </a:path>
              </a:pathLst>
            </a:custGeom>
            <a:grpFill/>
            <a:ln>
              <a:noFill/>
            </a:ln>
          </p:spPr>
          <p:txBody>
            <a:bodyPr spcFirstLastPara="1" wrap="square" lIns="91425" tIns="91425" rIns="91425" bIns="91425" anchor="ctr" anchorCtr="0">
              <a:noAutofit/>
            </a:bodyPr>
            <a:lstStyle/>
            <a:p>
              <a:endParaRPr/>
            </a:p>
          </p:txBody>
        </p:sp>
      </p:grpSp>
      <p:pic>
        <p:nvPicPr>
          <p:cNvPr id="43" name="Gráfico 42">
            <a:hlinkClick r:id="rId6"/>
            <a:extLst>
              <a:ext uri="{FF2B5EF4-FFF2-40B4-BE49-F238E27FC236}">
                <a16:creationId xmlns:a16="http://schemas.microsoft.com/office/drawing/2014/main" id="{58CDFA84-EB3B-CF1D-0B1D-6B59D98B00F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734766" y="851615"/>
            <a:ext cx="343613" cy="343613"/>
          </a:xfrm>
          <a:prstGeom prst="rect">
            <a:avLst/>
          </a:prstGeom>
        </p:spPr>
      </p:pic>
      <p:pic>
        <p:nvPicPr>
          <p:cNvPr id="44" name="Gráfico 43">
            <a:hlinkClick r:id="rId9"/>
            <a:extLst>
              <a:ext uri="{FF2B5EF4-FFF2-40B4-BE49-F238E27FC236}">
                <a16:creationId xmlns:a16="http://schemas.microsoft.com/office/drawing/2014/main" id="{9E7B50BE-28B2-F825-74E9-650B0670B15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734766" y="473488"/>
            <a:ext cx="343613" cy="343613"/>
          </a:xfrm>
          <a:prstGeom prst="rect">
            <a:avLst/>
          </a:prstGeom>
        </p:spPr>
      </p:pic>
      <p:pic>
        <p:nvPicPr>
          <p:cNvPr id="45" name="Gráfico 44">
            <a:hlinkClick r:id="rId12"/>
            <a:extLst>
              <a:ext uri="{FF2B5EF4-FFF2-40B4-BE49-F238E27FC236}">
                <a16:creationId xmlns:a16="http://schemas.microsoft.com/office/drawing/2014/main" id="{91A2DCAC-0C39-E1E2-7917-7B4701737F9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1734766" y="95361"/>
            <a:ext cx="343613" cy="343613"/>
          </a:xfrm>
          <a:prstGeom prst="rect">
            <a:avLst/>
          </a:prstGeom>
        </p:spPr>
      </p:pic>
      <p:pic>
        <p:nvPicPr>
          <p:cNvPr id="46" name="Gráfico 45">
            <a:hlinkClick r:id="rId15"/>
            <a:extLst>
              <a:ext uri="{FF2B5EF4-FFF2-40B4-BE49-F238E27FC236}">
                <a16:creationId xmlns:a16="http://schemas.microsoft.com/office/drawing/2014/main" id="{8E69F1BD-CAE0-3903-3C0D-22C2317B685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1734766" y="1229742"/>
            <a:ext cx="343613" cy="343613"/>
          </a:xfrm>
          <a:prstGeom prst="rect">
            <a:avLst/>
          </a:prstGeom>
        </p:spPr>
      </p:pic>
      <p:sp>
        <p:nvSpPr>
          <p:cNvPr id="47" name="Marcador de texto 6">
            <a:extLst>
              <a:ext uri="{FF2B5EF4-FFF2-40B4-BE49-F238E27FC236}">
                <a16:creationId xmlns:a16="http://schemas.microsoft.com/office/drawing/2014/main" id="{2A915827-0FF2-B067-BD30-91B6CB57E7F3}"/>
              </a:ext>
            </a:extLst>
          </p:cNvPr>
          <p:cNvSpPr txBox="1">
            <a:spLocks/>
          </p:cNvSpPr>
          <p:nvPr userDrawn="1"/>
        </p:nvSpPr>
        <p:spPr>
          <a:xfrm>
            <a:off x="4322064" y="6380760"/>
            <a:ext cx="1182522" cy="171134"/>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INSTITUCIONAL</a:t>
            </a:r>
            <a:endParaRPr lang="es-AR" sz="1100" b="0" dirty="0"/>
          </a:p>
        </p:txBody>
      </p:sp>
      <p:sp>
        <p:nvSpPr>
          <p:cNvPr id="48" name="Marcador de texto 6">
            <a:extLst>
              <a:ext uri="{FF2B5EF4-FFF2-40B4-BE49-F238E27FC236}">
                <a16:creationId xmlns:a16="http://schemas.microsoft.com/office/drawing/2014/main" id="{2F56A8A6-6EC8-9BA6-F7E9-2EF591F00AC3}"/>
              </a:ext>
            </a:extLst>
          </p:cNvPr>
          <p:cNvSpPr txBox="1">
            <a:spLocks/>
          </p:cNvSpPr>
          <p:nvPr userDrawn="1"/>
        </p:nvSpPr>
        <p:spPr>
          <a:xfrm>
            <a:off x="5990431" y="6379421"/>
            <a:ext cx="915836" cy="170556"/>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INDIVIDUOS</a:t>
            </a:r>
            <a:endParaRPr lang="es-AR" sz="1100" b="0" dirty="0"/>
          </a:p>
        </p:txBody>
      </p:sp>
      <p:sp>
        <p:nvSpPr>
          <p:cNvPr id="4" name="Marcador de texto 3">
            <a:extLst>
              <a:ext uri="{FF2B5EF4-FFF2-40B4-BE49-F238E27FC236}">
                <a16:creationId xmlns:a16="http://schemas.microsoft.com/office/drawing/2014/main" id="{A1198792-5287-B846-3534-7B2DD7C87117}"/>
              </a:ext>
            </a:extLst>
          </p:cNvPr>
          <p:cNvSpPr>
            <a:spLocks noGrp="1"/>
          </p:cNvSpPr>
          <p:nvPr>
            <p:ph type="body" sz="half" idx="2" hasCustomPrompt="1"/>
          </p:nvPr>
        </p:nvSpPr>
        <p:spPr>
          <a:xfrm>
            <a:off x="3005102" y="4522553"/>
            <a:ext cx="6181797" cy="350240"/>
          </a:xfrm>
          <a:prstGeom prst="rect">
            <a:avLst/>
          </a:prstGeom>
        </p:spPr>
        <p:txBody>
          <a:bodyPr/>
          <a:lstStyle>
            <a:lvl1pPr marL="0" indent="0" algn="ctr">
              <a:buNone/>
              <a:defRPr sz="1600">
                <a:solidFill>
                  <a:schemeClr val="bg1"/>
                </a:solidFill>
                <a:latin typeface="Montserrat Medium"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Bajada del producto</a:t>
            </a:r>
          </a:p>
        </p:txBody>
      </p:sp>
      <p:sp>
        <p:nvSpPr>
          <p:cNvPr id="5" name="Título 1">
            <a:extLst>
              <a:ext uri="{FF2B5EF4-FFF2-40B4-BE49-F238E27FC236}">
                <a16:creationId xmlns:a16="http://schemas.microsoft.com/office/drawing/2014/main" id="{0ECD08A4-988A-E887-22E1-59F24624801F}"/>
              </a:ext>
            </a:extLst>
          </p:cNvPr>
          <p:cNvSpPr>
            <a:spLocks noGrp="1"/>
          </p:cNvSpPr>
          <p:nvPr>
            <p:ph type="title" hasCustomPrompt="1"/>
          </p:nvPr>
        </p:nvSpPr>
        <p:spPr>
          <a:xfrm>
            <a:off x="2294965" y="3353362"/>
            <a:ext cx="7602071" cy="881106"/>
          </a:xfrm>
          <a:prstGeom prst="rect">
            <a:avLst/>
          </a:prstGeom>
        </p:spPr>
        <p:txBody>
          <a:bodyPr anchor="b"/>
          <a:lstStyle>
            <a:lvl1pPr algn="ctr">
              <a:defRPr sz="5400" b="0">
                <a:solidFill>
                  <a:schemeClr val="bg1"/>
                </a:solidFill>
                <a:latin typeface="Montserrat ExtraBold" pitchFamily="2" charset="0"/>
              </a:defRPr>
            </a:lvl1pPr>
          </a:lstStyle>
          <a:p>
            <a:r>
              <a:rPr lang="es-ES" dirty="0"/>
              <a:t>NOMBRE DE</a:t>
            </a:r>
            <a:br>
              <a:rPr lang="es-ES" dirty="0"/>
            </a:br>
            <a:r>
              <a:rPr lang="es-ES" dirty="0"/>
              <a:t>PRODUCTO</a:t>
            </a:r>
            <a:endParaRPr lang="es-419" dirty="0"/>
          </a:p>
        </p:txBody>
      </p:sp>
      <p:pic>
        <p:nvPicPr>
          <p:cNvPr id="9" name="Gráfico 8">
            <a:extLst>
              <a:ext uri="{FF2B5EF4-FFF2-40B4-BE49-F238E27FC236}">
                <a16:creationId xmlns:a16="http://schemas.microsoft.com/office/drawing/2014/main" id="{581E5221-9DC0-EF51-6367-612CA79774B6}"/>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5819770" y="1901156"/>
            <a:ext cx="553998" cy="553998"/>
          </a:xfrm>
          <a:prstGeom prst="rect">
            <a:avLst/>
          </a:prstGeom>
        </p:spPr>
      </p:pic>
    </p:spTree>
    <p:extLst>
      <p:ext uri="{BB962C8B-B14F-4D97-AF65-F5344CB8AC3E}">
        <p14:creationId xmlns:p14="http://schemas.microsoft.com/office/powerpoint/2010/main" val="41033507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oducto Verde Oscuro">
    <p:bg>
      <p:bgPr>
        <a:solidFill>
          <a:srgbClr val="138B37"/>
        </a:solidFill>
        <a:effectLst/>
      </p:bgPr>
    </p:bg>
    <p:spTree>
      <p:nvGrpSpPr>
        <p:cNvPr id="1" name=""/>
        <p:cNvGrpSpPr/>
        <p:nvPr/>
      </p:nvGrpSpPr>
      <p:grpSpPr>
        <a:xfrm>
          <a:off x="0" y="0"/>
          <a:ext cx="0" cy="0"/>
          <a:chOff x="0" y="0"/>
          <a:chExt cx="0" cy="0"/>
        </a:xfrm>
      </p:grpSpPr>
      <p:sp>
        <p:nvSpPr>
          <p:cNvPr id="3" name="Marcador de texto 6">
            <a:extLst>
              <a:ext uri="{FF2B5EF4-FFF2-40B4-BE49-F238E27FC236}">
                <a16:creationId xmlns:a16="http://schemas.microsoft.com/office/drawing/2014/main" id="{60BC6A48-76BF-57CC-DFD7-BAFB8C907529}"/>
              </a:ext>
            </a:extLst>
          </p:cNvPr>
          <p:cNvSpPr txBox="1">
            <a:spLocks/>
          </p:cNvSpPr>
          <p:nvPr/>
        </p:nvSpPr>
        <p:spPr>
          <a:xfrm>
            <a:off x="2959530" y="6380883"/>
            <a:ext cx="915836" cy="170556"/>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EMPRESAS</a:t>
            </a:r>
            <a:endParaRPr lang="es-AR" sz="1100" b="0" dirty="0"/>
          </a:p>
        </p:txBody>
      </p:sp>
      <p:sp>
        <p:nvSpPr>
          <p:cNvPr id="10" name="Marcador de texto 6">
            <a:extLst>
              <a:ext uri="{FF2B5EF4-FFF2-40B4-BE49-F238E27FC236}">
                <a16:creationId xmlns:a16="http://schemas.microsoft.com/office/drawing/2014/main" id="{C4E5E14C-0250-2D59-7ABB-2B834A675E02}"/>
              </a:ext>
            </a:extLst>
          </p:cNvPr>
          <p:cNvSpPr txBox="1">
            <a:spLocks/>
          </p:cNvSpPr>
          <p:nvPr/>
        </p:nvSpPr>
        <p:spPr>
          <a:xfrm>
            <a:off x="8266854" y="6387216"/>
            <a:ext cx="1431033" cy="179227"/>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i="0" dirty="0">
                <a:latin typeface="Montserrat" pitchFamily="2" charset="77"/>
              </a:rPr>
              <a:t>(+54) 9 11 5032 3004</a:t>
            </a:r>
          </a:p>
        </p:txBody>
      </p:sp>
      <p:grpSp>
        <p:nvGrpSpPr>
          <p:cNvPr id="16" name="Grupo 15">
            <a:extLst>
              <a:ext uri="{FF2B5EF4-FFF2-40B4-BE49-F238E27FC236}">
                <a16:creationId xmlns:a16="http://schemas.microsoft.com/office/drawing/2014/main" id="{5D1B14D6-8365-FEF7-3875-18D2AFD0E089}"/>
              </a:ext>
            </a:extLst>
          </p:cNvPr>
          <p:cNvGrpSpPr/>
          <p:nvPr userDrawn="1"/>
        </p:nvGrpSpPr>
        <p:grpSpPr>
          <a:xfrm>
            <a:off x="2649863" y="6374003"/>
            <a:ext cx="258414" cy="196981"/>
            <a:chOff x="1698992" y="5413123"/>
            <a:chExt cx="488705" cy="372525"/>
          </a:xfrm>
        </p:grpSpPr>
        <p:sp>
          <p:nvSpPr>
            <p:cNvPr id="12" name="Google Shape;264;p14">
              <a:hlinkClick r:id="rId2"/>
              <a:extLst>
                <a:ext uri="{FF2B5EF4-FFF2-40B4-BE49-F238E27FC236}">
                  <a16:creationId xmlns:a16="http://schemas.microsoft.com/office/drawing/2014/main" id="{1F075C41-0B14-1961-F156-C70F7E41BC10}"/>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13" name="Google Shape;265;p14">
              <a:hlinkClick r:id="rId2"/>
              <a:extLst>
                <a:ext uri="{FF2B5EF4-FFF2-40B4-BE49-F238E27FC236}">
                  <a16:creationId xmlns:a16="http://schemas.microsoft.com/office/drawing/2014/main" id="{7E6A4F2B-FAAF-803D-4741-23C351E546F4}"/>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14" name="Google Shape;266;p14">
              <a:hlinkClick r:id="rId2"/>
              <a:extLst>
                <a:ext uri="{FF2B5EF4-FFF2-40B4-BE49-F238E27FC236}">
                  <a16:creationId xmlns:a16="http://schemas.microsoft.com/office/drawing/2014/main" id="{A8D08C82-5AE2-EACD-557D-9799A904518C}"/>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15" name="Google Shape;267;p14">
              <a:hlinkClick r:id="rId2"/>
              <a:extLst>
                <a:ext uri="{FF2B5EF4-FFF2-40B4-BE49-F238E27FC236}">
                  <a16:creationId xmlns:a16="http://schemas.microsoft.com/office/drawing/2014/main" id="{74E0EA4A-CEC3-86C9-6ADD-CDEDFA9ED282}"/>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grpSp>
        <p:nvGrpSpPr>
          <p:cNvPr id="18" name="Grupo 17">
            <a:extLst>
              <a:ext uri="{FF2B5EF4-FFF2-40B4-BE49-F238E27FC236}">
                <a16:creationId xmlns:a16="http://schemas.microsoft.com/office/drawing/2014/main" id="{6A01CC05-37E2-04D4-7341-189556352C37}"/>
              </a:ext>
            </a:extLst>
          </p:cNvPr>
          <p:cNvGrpSpPr/>
          <p:nvPr userDrawn="1"/>
        </p:nvGrpSpPr>
        <p:grpSpPr>
          <a:xfrm>
            <a:off x="4000434" y="6374003"/>
            <a:ext cx="258414" cy="196981"/>
            <a:chOff x="1698992" y="5413123"/>
            <a:chExt cx="488705" cy="372525"/>
          </a:xfrm>
        </p:grpSpPr>
        <p:sp>
          <p:nvSpPr>
            <p:cNvPr id="19" name="Google Shape;264;p14">
              <a:hlinkClick r:id="rId3"/>
              <a:extLst>
                <a:ext uri="{FF2B5EF4-FFF2-40B4-BE49-F238E27FC236}">
                  <a16:creationId xmlns:a16="http://schemas.microsoft.com/office/drawing/2014/main" id="{1E68E4BB-0B57-90CF-071F-8DD510E62D49}"/>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20" name="Google Shape;265;p14">
              <a:hlinkClick r:id="rId3"/>
              <a:extLst>
                <a:ext uri="{FF2B5EF4-FFF2-40B4-BE49-F238E27FC236}">
                  <a16:creationId xmlns:a16="http://schemas.microsoft.com/office/drawing/2014/main" id="{352458B2-7AFA-C427-14D2-48B3754F67AA}"/>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1" name="Google Shape;266;p14">
              <a:hlinkClick r:id="rId3"/>
              <a:extLst>
                <a:ext uri="{FF2B5EF4-FFF2-40B4-BE49-F238E27FC236}">
                  <a16:creationId xmlns:a16="http://schemas.microsoft.com/office/drawing/2014/main" id="{CA85DE18-6560-E841-8086-D8C46538FAD2}"/>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2" name="Google Shape;267;p14">
              <a:hlinkClick r:id="rId3"/>
              <a:extLst>
                <a:ext uri="{FF2B5EF4-FFF2-40B4-BE49-F238E27FC236}">
                  <a16:creationId xmlns:a16="http://schemas.microsoft.com/office/drawing/2014/main" id="{A12EFF79-4B21-DBA0-DE0B-174B7E6AABBE}"/>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grpSp>
        <p:nvGrpSpPr>
          <p:cNvPr id="24" name="Grupo 23">
            <a:extLst>
              <a:ext uri="{FF2B5EF4-FFF2-40B4-BE49-F238E27FC236}">
                <a16:creationId xmlns:a16="http://schemas.microsoft.com/office/drawing/2014/main" id="{BE875E39-D817-109F-976E-9114E07611AD}"/>
              </a:ext>
            </a:extLst>
          </p:cNvPr>
          <p:cNvGrpSpPr/>
          <p:nvPr userDrawn="1"/>
        </p:nvGrpSpPr>
        <p:grpSpPr>
          <a:xfrm>
            <a:off x="5655119" y="6374003"/>
            <a:ext cx="258414" cy="196981"/>
            <a:chOff x="1698992" y="5413123"/>
            <a:chExt cx="488705" cy="372525"/>
          </a:xfrm>
        </p:grpSpPr>
        <p:sp>
          <p:nvSpPr>
            <p:cNvPr id="25" name="Google Shape;264;p14">
              <a:hlinkClick r:id="rId4"/>
              <a:extLst>
                <a:ext uri="{FF2B5EF4-FFF2-40B4-BE49-F238E27FC236}">
                  <a16:creationId xmlns:a16="http://schemas.microsoft.com/office/drawing/2014/main" id="{70A9C7D2-845D-A83A-6D0C-13EA61EBC594}"/>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26" name="Google Shape;265;p14">
              <a:hlinkClick r:id="rId4"/>
              <a:extLst>
                <a:ext uri="{FF2B5EF4-FFF2-40B4-BE49-F238E27FC236}">
                  <a16:creationId xmlns:a16="http://schemas.microsoft.com/office/drawing/2014/main" id="{B24B9625-112C-AC3A-D48E-919152FA929C}"/>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7" name="Google Shape;266;p14">
              <a:hlinkClick r:id="rId4"/>
              <a:extLst>
                <a:ext uri="{FF2B5EF4-FFF2-40B4-BE49-F238E27FC236}">
                  <a16:creationId xmlns:a16="http://schemas.microsoft.com/office/drawing/2014/main" id="{500277D6-C11B-574D-1A73-C7A3CF0D7B3F}"/>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8" name="Google Shape;267;p14">
              <a:hlinkClick r:id="rId4"/>
              <a:extLst>
                <a:ext uri="{FF2B5EF4-FFF2-40B4-BE49-F238E27FC236}">
                  <a16:creationId xmlns:a16="http://schemas.microsoft.com/office/drawing/2014/main" id="{DF0B223D-A685-28A3-160F-D6DE55B8701D}"/>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sp>
        <p:nvSpPr>
          <p:cNvPr id="29" name="Marcador de texto 6">
            <a:extLst>
              <a:ext uri="{FF2B5EF4-FFF2-40B4-BE49-F238E27FC236}">
                <a16:creationId xmlns:a16="http://schemas.microsoft.com/office/drawing/2014/main" id="{45DD6B32-0CCE-0C50-F711-2CC5E7A9FCD5}"/>
              </a:ext>
            </a:extLst>
          </p:cNvPr>
          <p:cNvSpPr txBox="1">
            <a:spLocks/>
          </p:cNvSpPr>
          <p:nvPr userDrawn="1"/>
        </p:nvSpPr>
        <p:spPr>
          <a:xfrm>
            <a:off x="7404940" y="6370236"/>
            <a:ext cx="421026" cy="170556"/>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ACDI</a:t>
            </a:r>
            <a:endParaRPr lang="es-AR" sz="1100" b="0" dirty="0"/>
          </a:p>
        </p:txBody>
      </p:sp>
      <p:grpSp>
        <p:nvGrpSpPr>
          <p:cNvPr id="30" name="Grupo 29">
            <a:extLst>
              <a:ext uri="{FF2B5EF4-FFF2-40B4-BE49-F238E27FC236}">
                <a16:creationId xmlns:a16="http://schemas.microsoft.com/office/drawing/2014/main" id="{D5ABC3D6-390E-FF55-D704-5EC64D36C873}"/>
              </a:ext>
            </a:extLst>
          </p:cNvPr>
          <p:cNvGrpSpPr/>
          <p:nvPr userDrawn="1"/>
        </p:nvGrpSpPr>
        <p:grpSpPr>
          <a:xfrm>
            <a:off x="7078601" y="6367629"/>
            <a:ext cx="258414" cy="196981"/>
            <a:chOff x="1698992" y="5413123"/>
            <a:chExt cx="488705" cy="372525"/>
          </a:xfrm>
        </p:grpSpPr>
        <p:sp>
          <p:nvSpPr>
            <p:cNvPr id="31" name="Google Shape;264;p14">
              <a:hlinkClick r:id="rId5"/>
              <a:extLst>
                <a:ext uri="{FF2B5EF4-FFF2-40B4-BE49-F238E27FC236}">
                  <a16:creationId xmlns:a16="http://schemas.microsoft.com/office/drawing/2014/main" id="{8ABAAF86-8930-9D94-69BE-2299280425D2}"/>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32" name="Google Shape;265;p14">
              <a:hlinkClick r:id="rId5"/>
              <a:extLst>
                <a:ext uri="{FF2B5EF4-FFF2-40B4-BE49-F238E27FC236}">
                  <a16:creationId xmlns:a16="http://schemas.microsoft.com/office/drawing/2014/main" id="{E4E869D4-3926-1B08-B0ED-5B5C25B992CB}"/>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33" name="Google Shape;266;p14">
              <a:hlinkClick r:id="rId5"/>
              <a:extLst>
                <a:ext uri="{FF2B5EF4-FFF2-40B4-BE49-F238E27FC236}">
                  <a16:creationId xmlns:a16="http://schemas.microsoft.com/office/drawing/2014/main" id="{85F6A3F7-E14D-5F30-1684-20C6186C5AEC}"/>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34" name="Google Shape;267;p14">
              <a:hlinkClick r:id="rId5"/>
              <a:extLst>
                <a:ext uri="{FF2B5EF4-FFF2-40B4-BE49-F238E27FC236}">
                  <a16:creationId xmlns:a16="http://schemas.microsoft.com/office/drawing/2014/main" id="{E0D29A45-2542-721B-4FFD-F8247A8806E9}"/>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grpSp>
        <p:nvGrpSpPr>
          <p:cNvPr id="35" name="Google Shape;236;p14">
            <a:extLst>
              <a:ext uri="{FF2B5EF4-FFF2-40B4-BE49-F238E27FC236}">
                <a16:creationId xmlns:a16="http://schemas.microsoft.com/office/drawing/2014/main" id="{7C47DBD0-81F0-4193-E351-6E64673AFB2E}"/>
              </a:ext>
            </a:extLst>
          </p:cNvPr>
          <p:cNvGrpSpPr/>
          <p:nvPr userDrawn="1"/>
        </p:nvGrpSpPr>
        <p:grpSpPr>
          <a:xfrm>
            <a:off x="7959033" y="6370883"/>
            <a:ext cx="207237" cy="196981"/>
            <a:chOff x="1613370" y="3458949"/>
            <a:chExt cx="382807" cy="363861"/>
          </a:xfrm>
          <a:solidFill>
            <a:schemeClr val="bg2"/>
          </a:solidFill>
        </p:grpSpPr>
        <p:sp>
          <p:nvSpPr>
            <p:cNvPr id="36" name="Google Shape;237;p14">
              <a:extLst>
                <a:ext uri="{FF2B5EF4-FFF2-40B4-BE49-F238E27FC236}">
                  <a16:creationId xmlns:a16="http://schemas.microsoft.com/office/drawing/2014/main" id="{CE8C27C5-73E7-3E97-F9BD-56EB3813D1FF}"/>
                </a:ext>
              </a:extLst>
            </p:cNvPr>
            <p:cNvSpPr/>
            <p:nvPr/>
          </p:nvSpPr>
          <p:spPr>
            <a:xfrm>
              <a:off x="1818589" y="3459154"/>
              <a:ext cx="174305" cy="170646"/>
            </a:xfrm>
            <a:custGeom>
              <a:avLst/>
              <a:gdLst/>
              <a:ahLst/>
              <a:cxnLst/>
              <a:rect l="l" t="t" r="r" b="b"/>
              <a:pathLst>
                <a:path w="5097" h="4990" extrusionOk="0">
                  <a:moveTo>
                    <a:pt x="429" y="0"/>
                  </a:moveTo>
                  <a:cubicBezTo>
                    <a:pt x="1" y="0"/>
                    <a:pt x="1" y="620"/>
                    <a:pt x="429" y="620"/>
                  </a:cubicBezTo>
                  <a:cubicBezTo>
                    <a:pt x="2668" y="620"/>
                    <a:pt x="4478" y="2430"/>
                    <a:pt x="4478" y="4668"/>
                  </a:cubicBezTo>
                  <a:cubicBezTo>
                    <a:pt x="4478" y="4882"/>
                    <a:pt x="4633" y="4990"/>
                    <a:pt x="4787" y="4990"/>
                  </a:cubicBezTo>
                  <a:cubicBezTo>
                    <a:pt x="4942" y="4990"/>
                    <a:pt x="5097" y="4882"/>
                    <a:pt x="5097" y="4668"/>
                  </a:cubicBezTo>
                  <a:cubicBezTo>
                    <a:pt x="5097" y="2096"/>
                    <a:pt x="3001" y="0"/>
                    <a:pt x="429" y="0"/>
                  </a:cubicBezTo>
                  <a:close/>
                </a:path>
              </a:pathLst>
            </a:custGeom>
            <a:grpFill/>
            <a:ln>
              <a:noFill/>
            </a:ln>
          </p:spPr>
          <p:txBody>
            <a:bodyPr spcFirstLastPara="1" wrap="square" lIns="91425" tIns="91425" rIns="91425" bIns="91425" anchor="ctr" anchorCtr="0">
              <a:noAutofit/>
            </a:bodyPr>
            <a:lstStyle/>
            <a:p>
              <a:endParaRPr/>
            </a:p>
          </p:txBody>
        </p:sp>
        <p:sp>
          <p:nvSpPr>
            <p:cNvPr id="37" name="Google Shape;238;p14">
              <a:extLst>
                <a:ext uri="{FF2B5EF4-FFF2-40B4-BE49-F238E27FC236}">
                  <a16:creationId xmlns:a16="http://schemas.microsoft.com/office/drawing/2014/main" id="{C5F5EAE2-B613-F5F3-1CBC-849483EEB719}"/>
                </a:ext>
              </a:extLst>
            </p:cNvPr>
            <p:cNvSpPr/>
            <p:nvPr/>
          </p:nvSpPr>
          <p:spPr>
            <a:xfrm>
              <a:off x="1818589" y="3501490"/>
              <a:ext cx="131968" cy="128309"/>
            </a:xfrm>
            <a:custGeom>
              <a:avLst/>
              <a:gdLst/>
              <a:ahLst/>
              <a:cxnLst/>
              <a:rect l="l" t="t" r="r" b="b"/>
              <a:pathLst>
                <a:path w="3859" h="3752" extrusionOk="0">
                  <a:moveTo>
                    <a:pt x="429" y="1"/>
                  </a:moveTo>
                  <a:cubicBezTo>
                    <a:pt x="1" y="1"/>
                    <a:pt x="1" y="620"/>
                    <a:pt x="429" y="620"/>
                  </a:cubicBezTo>
                  <a:cubicBezTo>
                    <a:pt x="1977" y="644"/>
                    <a:pt x="3216" y="1882"/>
                    <a:pt x="3239" y="3430"/>
                  </a:cubicBezTo>
                  <a:cubicBezTo>
                    <a:pt x="3239" y="3644"/>
                    <a:pt x="3394" y="3752"/>
                    <a:pt x="3549" y="3752"/>
                  </a:cubicBezTo>
                  <a:cubicBezTo>
                    <a:pt x="3704" y="3752"/>
                    <a:pt x="3859" y="3644"/>
                    <a:pt x="3859" y="3430"/>
                  </a:cubicBezTo>
                  <a:cubicBezTo>
                    <a:pt x="3859" y="1549"/>
                    <a:pt x="2311" y="1"/>
                    <a:pt x="429" y="1"/>
                  </a:cubicBezTo>
                  <a:close/>
                </a:path>
              </a:pathLst>
            </a:custGeom>
            <a:grpFill/>
            <a:ln>
              <a:noFill/>
            </a:ln>
          </p:spPr>
          <p:txBody>
            <a:bodyPr spcFirstLastPara="1" wrap="square" lIns="91425" tIns="91425" rIns="91425" bIns="91425" anchor="ctr" anchorCtr="0">
              <a:noAutofit/>
            </a:bodyPr>
            <a:lstStyle/>
            <a:p>
              <a:endParaRPr/>
            </a:p>
          </p:txBody>
        </p:sp>
        <p:sp>
          <p:nvSpPr>
            <p:cNvPr id="38" name="Google Shape;239;p14">
              <a:extLst>
                <a:ext uri="{FF2B5EF4-FFF2-40B4-BE49-F238E27FC236}">
                  <a16:creationId xmlns:a16="http://schemas.microsoft.com/office/drawing/2014/main" id="{1A51FA7E-AA4A-6816-7198-59839396EEFB}"/>
                </a:ext>
              </a:extLst>
            </p:cNvPr>
            <p:cNvSpPr/>
            <p:nvPr/>
          </p:nvSpPr>
          <p:spPr>
            <a:xfrm>
              <a:off x="1818589" y="3544648"/>
              <a:ext cx="89632" cy="85152"/>
            </a:xfrm>
            <a:custGeom>
              <a:avLst/>
              <a:gdLst/>
              <a:ahLst/>
              <a:cxnLst/>
              <a:rect l="l" t="t" r="r" b="b"/>
              <a:pathLst>
                <a:path w="2621" h="2490" extrusionOk="0">
                  <a:moveTo>
                    <a:pt x="429" y="1"/>
                  </a:moveTo>
                  <a:cubicBezTo>
                    <a:pt x="1" y="1"/>
                    <a:pt x="1" y="620"/>
                    <a:pt x="429" y="620"/>
                  </a:cubicBezTo>
                  <a:cubicBezTo>
                    <a:pt x="1287" y="620"/>
                    <a:pt x="1977" y="1311"/>
                    <a:pt x="1977" y="2168"/>
                  </a:cubicBezTo>
                  <a:cubicBezTo>
                    <a:pt x="1977" y="2382"/>
                    <a:pt x="2138" y="2490"/>
                    <a:pt x="2299" y="2490"/>
                  </a:cubicBezTo>
                  <a:cubicBezTo>
                    <a:pt x="2459" y="2490"/>
                    <a:pt x="2620" y="2382"/>
                    <a:pt x="2620" y="2168"/>
                  </a:cubicBezTo>
                  <a:cubicBezTo>
                    <a:pt x="2596" y="977"/>
                    <a:pt x="1620" y="1"/>
                    <a:pt x="429" y="1"/>
                  </a:cubicBezTo>
                  <a:close/>
                </a:path>
              </a:pathLst>
            </a:custGeom>
            <a:grpFill/>
            <a:ln>
              <a:noFill/>
            </a:ln>
          </p:spPr>
          <p:txBody>
            <a:bodyPr spcFirstLastPara="1" wrap="square" lIns="91425" tIns="91425" rIns="91425" bIns="91425" anchor="ctr" anchorCtr="0">
              <a:noAutofit/>
            </a:bodyPr>
            <a:lstStyle/>
            <a:p>
              <a:endParaRPr/>
            </a:p>
          </p:txBody>
        </p:sp>
        <p:sp>
          <p:nvSpPr>
            <p:cNvPr id="39" name="Google Shape;240;p14">
              <a:extLst>
                <a:ext uri="{FF2B5EF4-FFF2-40B4-BE49-F238E27FC236}">
                  <a16:creationId xmlns:a16="http://schemas.microsoft.com/office/drawing/2014/main" id="{F9F5E6F1-150B-A9AA-175E-AD1912424B49}"/>
                </a:ext>
              </a:extLst>
            </p:cNvPr>
            <p:cNvSpPr/>
            <p:nvPr/>
          </p:nvSpPr>
          <p:spPr>
            <a:xfrm>
              <a:off x="1818589" y="3586197"/>
              <a:ext cx="46474" cy="42986"/>
            </a:xfrm>
            <a:custGeom>
              <a:avLst/>
              <a:gdLst/>
              <a:ahLst/>
              <a:cxnLst/>
              <a:rect l="l" t="t" r="r" b="b"/>
              <a:pathLst>
                <a:path w="1359" h="1257" extrusionOk="0">
                  <a:moveTo>
                    <a:pt x="405" y="1"/>
                  </a:moveTo>
                  <a:lnTo>
                    <a:pt x="429" y="24"/>
                  </a:lnTo>
                  <a:cubicBezTo>
                    <a:pt x="1" y="24"/>
                    <a:pt x="1" y="644"/>
                    <a:pt x="429" y="644"/>
                  </a:cubicBezTo>
                  <a:cubicBezTo>
                    <a:pt x="596" y="644"/>
                    <a:pt x="715" y="786"/>
                    <a:pt x="715" y="953"/>
                  </a:cubicBezTo>
                  <a:cubicBezTo>
                    <a:pt x="715" y="1156"/>
                    <a:pt x="876" y="1257"/>
                    <a:pt x="1037" y="1257"/>
                  </a:cubicBezTo>
                  <a:cubicBezTo>
                    <a:pt x="1197" y="1257"/>
                    <a:pt x="1358" y="1156"/>
                    <a:pt x="1358" y="953"/>
                  </a:cubicBezTo>
                  <a:cubicBezTo>
                    <a:pt x="1358" y="429"/>
                    <a:pt x="929" y="1"/>
                    <a:pt x="405" y="1"/>
                  </a:cubicBezTo>
                  <a:close/>
                </a:path>
              </a:pathLst>
            </a:custGeom>
            <a:grpFill/>
            <a:ln>
              <a:noFill/>
            </a:ln>
          </p:spPr>
          <p:txBody>
            <a:bodyPr spcFirstLastPara="1" wrap="square" lIns="91425" tIns="91425" rIns="91425" bIns="91425" anchor="ctr" anchorCtr="0">
              <a:noAutofit/>
            </a:bodyPr>
            <a:lstStyle/>
            <a:p>
              <a:endParaRPr/>
            </a:p>
          </p:txBody>
        </p:sp>
        <p:sp>
          <p:nvSpPr>
            <p:cNvPr id="40" name="Google Shape;241;p14">
              <a:extLst>
                <a:ext uri="{FF2B5EF4-FFF2-40B4-BE49-F238E27FC236}">
                  <a16:creationId xmlns:a16="http://schemas.microsoft.com/office/drawing/2014/main" id="{D196D3BD-1090-93EA-753C-4323D6B9B2DE}"/>
                </a:ext>
              </a:extLst>
            </p:cNvPr>
            <p:cNvSpPr/>
            <p:nvPr/>
          </p:nvSpPr>
          <p:spPr>
            <a:xfrm>
              <a:off x="1658169" y="3458949"/>
              <a:ext cx="125436" cy="122393"/>
            </a:xfrm>
            <a:custGeom>
              <a:avLst/>
              <a:gdLst/>
              <a:ahLst/>
              <a:cxnLst/>
              <a:rect l="l" t="t" r="r" b="b"/>
              <a:pathLst>
                <a:path w="3668" h="3579" extrusionOk="0">
                  <a:moveTo>
                    <a:pt x="869" y="1"/>
                  </a:moveTo>
                  <a:cubicBezTo>
                    <a:pt x="631" y="1"/>
                    <a:pt x="393" y="90"/>
                    <a:pt x="215" y="268"/>
                  </a:cubicBezTo>
                  <a:lnTo>
                    <a:pt x="0" y="483"/>
                  </a:lnTo>
                  <a:lnTo>
                    <a:pt x="3072" y="3579"/>
                  </a:lnTo>
                  <a:lnTo>
                    <a:pt x="3287" y="3364"/>
                  </a:lnTo>
                  <a:cubicBezTo>
                    <a:pt x="3668" y="2983"/>
                    <a:pt x="3668" y="2388"/>
                    <a:pt x="3287" y="2031"/>
                  </a:cubicBezTo>
                  <a:lnTo>
                    <a:pt x="3287" y="2055"/>
                  </a:lnTo>
                  <a:lnTo>
                    <a:pt x="1524" y="268"/>
                  </a:lnTo>
                  <a:cubicBezTo>
                    <a:pt x="1346" y="90"/>
                    <a:pt x="1108" y="1"/>
                    <a:pt x="869" y="1"/>
                  </a:cubicBezTo>
                  <a:close/>
                </a:path>
              </a:pathLst>
            </a:custGeom>
            <a:grpFill/>
            <a:ln>
              <a:noFill/>
            </a:ln>
          </p:spPr>
          <p:txBody>
            <a:bodyPr spcFirstLastPara="1" wrap="square" lIns="91425" tIns="91425" rIns="91425" bIns="91425" anchor="ctr" anchorCtr="0">
              <a:noAutofit/>
            </a:bodyPr>
            <a:lstStyle/>
            <a:p>
              <a:endParaRPr/>
            </a:p>
          </p:txBody>
        </p:sp>
        <p:sp>
          <p:nvSpPr>
            <p:cNvPr id="41" name="Google Shape;242;p14">
              <a:extLst>
                <a:ext uri="{FF2B5EF4-FFF2-40B4-BE49-F238E27FC236}">
                  <a16:creationId xmlns:a16="http://schemas.microsoft.com/office/drawing/2014/main" id="{F56A53EC-9062-E466-E935-BB329028CDBA}"/>
                </a:ext>
              </a:extLst>
            </p:cNvPr>
            <p:cNvSpPr/>
            <p:nvPr/>
          </p:nvSpPr>
          <p:spPr>
            <a:xfrm>
              <a:off x="1870706" y="3673128"/>
              <a:ext cx="125471" cy="121572"/>
            </a:xfrm>
            <a:custGeom>
              <a:avLst/>
              <a:gdLst/>
              <a:ahLst/>
              <a:cxnLst/>
              <a:rect l="l" t="t" r="r" b="b"/>
              <a:pathLst>
                <a:path w="3669" h="3555" extrusionOk="0">
                  <a:moveTo>
                    <a:pt x="882" y="1"/>
                  </a:moveTo>
                  <a:cubicBezTo>
                    <a:pt x="644" y="1"/>
                    <a:pt x="406" y="90"/>
                    <a:pt x="215" y="269"/>
                  </a:cubicBezTo>
                  <a:lnTo>
                    <a:pt x="1" y="483"/>
                  </a:lnTo>
                  <a:lnTo>
                    <a:pt x="3073" y="3555"/>
                  </a:lnTo>
                  <a:lnTo>
                    <a:pt x="3311" y="3341"/>
                  </a:lnTo>
                  <a:cubicBezTo>
                    <a:pt x="3668" y="2983"/>
                    <a:pt x="3668" y="2388"/>
                    <a:pt x="3311" y="2031"/>
                  </a:cubicBezTo>
                  <a:lnTo>
                    <a:pt x="3311" y="2007"/>
                  </a:lnTo>
                  <a:lnTo>
                    <a:pt x="1549" y="269"/>
                  </a:lnTo>
                  <a:cubicBezTo>
                    <a:pt x="1358" y="90"/>
                    <a:pt x="1120" y="1"/>
                    <a:pt x="882" y="1"/>
                  </a:cubicBezTo>
                  <a:close/>
                </a:path>
              </a:pathLst>
            </a:custGeom>
            <a:grpFill/>
            <a:ln>
              <a:noFill/>
            </a:ln>
          </p:spPr>
          <p:txBody>
            <a:bodyPr spcFirstLastPara="1" wrap="square" lIns="91425" tIns="91425" rIns="91425" bIns="91425" anchor="ctr" anchorCtr="0">
              <a:noAutofit/>
            </a:bodyPr>
            <a:lstStyle/>
            <a:p>
              <a:endParaRPr/>
            </a:p>
          </p:txBody>
        </p:sp>
        <p:sp>
          <p:nvSpPr>
            <p:cNvPr id="42" name="Google Shape;243;p14">
              <a:extLst>
                <a:ext uri="{FF2B5EF4-FFF2-40B4-BE49-F238E27FC236}">
                  <a16:creationId xmlns:a16="http://schemas.microsoft.com/office/drawing/2014/main" id="{65716BD4-71B4-47B8-BAA1-51679CEA8FA8}"/>
                </a:ext>
              </a:extLst>
            </p:cNvPr>
            <p:cNvSpPr/>
            <p:nvPr/>
          </p:nvSpPr>
          <p:spPr>
            <a:xfrm>
              <a:off x="1613370" y="3491744"/>
              <a:ext cx="346968" cy="331066"/>
            </a:xfrm>
            <a:custGeom>
              <a:avLst/>
              <a:gdLst/>
              <a:ahLst/>
              <a:cxnLst/>
              <a:rect l="l" t="t" r="r" b="b"/>
              <a:pathLst>
                <a:path w="10146" h="9681" extrusionOk="0">
                  <a:moveTo>
                    <a:pt x="882" y="0"/>
                  </a:moveTo>
                  <a:lnTo>
                    <a:pt x="882" y="0"/>
                  </a:lnTo>
                  <a:cubicBezTo>
                    <a:pt x="0" y="1357"/>
                    <a:pt x="453" y="4858"/>
                    <a:pt x="2834" y="7263"/>
                  </a:cubicBezTo>
                  <a:cubicBezTo>
                    <a:pt x="4511" y="8924"/>
                    <a:pt x="6720" y="9681"/>
                    <a:pt x="8380" y="9681"/>
                  </a:cubicBezTo>
                  <a:cubicBezTo>
                    <a:pt x="9102" y="9681"/>
                    <a:pt x="9720" y="9538"/>
                    <a:pt x="10145" y="9264"/>
                  </a:cubicBezTo>
                  <a:lnTo>
                    <a:pt x="7049" y="6168"/>
                  </a:lnTo>
                  <a:cubicBezTo>
                    <a:pt x="6920" y="6229"/>
                    <a:pt x="6781" y="6258"/>
                    <a:pt x="6642" y="6258"/>
                  </a:cubicBezTo>
                  <a:cubicBezTo>
                    <a:pt x="6400" y="6258"/>
                    <a:pt x="6160" y="6168"/>
                    <a:pt x="5978" y="6001"/>
                  </a:cubicBezTo>
                  <a:lnTo>
                    <a:pt x="4168" y="4168"/>
                  </a:lnTo>
                  <a:cubicBezTo>
                    <a:pt x="3882" y="3882"/>
                    <a:pt x="3811" y="3453"/>
                    <a:pt x="3977" y="3120"/>
                  </a:cubicBezTo>
                  <a:lnTo>
                    <a:pt x="882" y="0"/>
                  </a:lnTo>
                  <a:close/>
                </a:path>
              </a:pathLst>
            </a:custGeom>
            <a:grpFill/>
            <a:ln>
              <a:noFill/>
            </a:ln>
          </p:spPr>
          <p:txBody>
            <a:bodyPr spcFirstLastPara="1" wrap="square" lIns="91425" tIns="91425" rIns="91425" bIns="91425" anchor="ctr" anchorCtr="0">
              <a:noAutofit/>
            </a:bodyPr>
            <a:lstStyle/>
            <a:p>
              <a:endParaRPr/>
            </a:p>
          </p:txBody>
        </p:sp>
      </p:grpSp>
      <p:pic>
        <p:nvPicPr>
          <p:cNvPr id="43" name="Gráfico 42">
            <a:hlinkClick r:id="rId6"/>
            <a:extLst>
              <a:ext uri="{FF2B5EF4-FFF2-40B4-BE49-F238E27FC236}">
                <a16:creationId xmlns:a16="http://schemas.microsoft.com/office/drawing/2014/main" id="{58CDFA84-EB3B-CF1D-0B1D-6B59D98B00F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734766" y="851615"/>
            <a:ext cx="343613" cy="343613"/>
          </a:xfrm>
          <a:prstGeom prst="rect">
            <a:avLst/>
          </a:prstGeom>
        </p:spPr>
      </p:pic>
      <p:pic>
        <p:nvPicPr>
          <p:cNvPr id="44" name="Gráfico 43">
            <a:hlinkClick r:id="rId9"/>
            <a:extLst>
              <a:ext uri="{FF2B5EF4-FFF2-40B4-BE49-F238E27FC236}">
                <a16:creationId xmlns:a16="http://schemas.microsoft.com/office/drawing/2014/main" id="{9E7B50BE-28B2-F825-74E9-650B0670B15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734766" y="473488"/>
            <a:ext cx="343613" cy="343613"/>
          </a:xfrm>
          <a:prstGeom prst="rect">
            <a:avLst/>
          </a:prstGeom>
        </p:spPr>
      </p:pic>
      <p:pic>
        <p:nvPicPr>
          <p:cNvPr id="45" name="Gráfico 44">
            <a:hlinkClick r:id="rId12"/>
            <a:extLst>
              <a:ext uri="{FF2B5EF4-FFF2-40B4-BE49-F238E27FC236}">
                <a16:creationId xmlns:a16="http://schemas.microsoft.com/office/drawing/2014/main" id="{91A2DCAC-0C39-E1E2-7917-7B4701737F9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1734766" y="95361"/>
            <a:ext cx="343613" cy="343613"/>
          </a:xfrm>
          <a:prstGeom prst="rect">
            <a:avLst/>
          </a:prstGeom>
        </p:spPr>
      </p:pic>
      <p:pic>
        <p:nvPicPr>
          <p:cNvPr id="46" name="Gráfico 45">
            <a:hlinkClick r:id="rId15"/>
            <a:extLst>
              <a:ext uri="{FF2B5EF4-FFF2-40B4-BE49-F238E27FC236}">
                <a16:creationId xmlns:a16="http://schemas.microsoft.com/office/drawing/2014/main" id="{8E69F1BD-CAE0-3903-3C0D-22C2317B685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1734766" y="1229742"/>
            <a:ext cx="343613" cy="343613"/>
          </a:xfrm>
          <a:prstGeom prst="rect">
            <a:avLst/>
          </a:prstGeom>
        </p:spPr>
      </p:pic>
      <p:sp>
        <p:nvSpPr>
          <p:cNvPr id="47" name="Marcador de texto 6">
            <a:extLst>
              <a:ext uri="{FF2B5EF4-FFF2-40B4-BE49-F238E27FC236}">
                <a16:creationId xmlns:a16="http://schemas.microsoft.com/office/drawing/2014/main" id="{2A915827-0FF2-B067-BD30-91B6CB57E7F3}"/>
              </a:ext>
            </a:extLst>
          </p:cNvPr>
          <p:cNvSpPr txBox="1">
            <a:spLocks/>
          </p:cNvSpPr>
          <p:nvPr userDrawn="1"/>
        </p:nvSpPr>
        <p:spPr>
          <a:xfrm>
            <a:off x="4322064" y="6380760"/>
            <a:ext cx="1182522" cy="171134"/>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INSTITUCIONAL</a:t>
            </a:r>
            <a:endParaRPr lang="es-AR" sz="1100" b="0" dirty="0"/>
          </a:p>
        </p:txBody>
      </p:sp>
      <p:sp>
        <p:nvSpPr>
          <p:cNvPr id="48" name="Marcador de texto 6">
            <a:extLst>
              <a:ext uri="{FF2B5EF4-FFF2-40B4-BE49-F238E27FC236}">
                <a16:creationId xmlns:a16="http://schemas.microsoft.com/office/drawing/2014/main" id="{2F56A8A6-6EC8-9BA6-F7E9-2EF591F00AC3}"/>
              </a:ext>
            </a:extLst>
          </p:cNvPr>
          <p:cNvSpPr txBox="1">
            <a:spLocks/>
          </p:cNvSpPr>
          <p:nvPr userDrawn="1"/>
        </p:nvSpPr>
        <p:spPr>
          <a:xfrm>
            <a:off x="5990431" y="6379421"/>
            <a:ext cx="915836" cy="170556"/>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INDIVIDUOS</a:t>
            </a:r>
            <a:endParaRPr lang="es-AR" sz="1100" b="0" dirty="0"/>
          </a:p>
        </p:txBody>
      </p:sp>
      <p:sp>
        <p:nvSpPr>
          <p:cNvPr id="4" name="Marcador de texto 3">
            <a:extLst>
              <a:ext uri="{FF2B5EF4-FFF2-40B4-BE49-F238E27FC236}">
                <a16:creationId xmlns:a16="http://schemas.microsoft.com/office/drawing/2014/main" id="{5165CB59-221F-BD61-BBC1-0C5AFA5B88CD}"/>
              </a:ext>
            </a:extLst>
          </p:cNvPr>
          <p:cNvSpPr>
            <a:spLocks noGrp="1"/>
          </p:cNvSpPr>
          <p:nvPr>
            <p:ph type="body" sz="half" idx="2" hasCustomPrompt="1"/>
          </p:nvPr>
        </p:nvSpPr>
        <p:spPr>
          <a:xfrm>
            <a:off x="3005102" y="4522553"/>
            <a:ext cx="6181797" cy="350240"/>
          </a:xfrm>
          <a:prstGeom prst="rect">
            <a:avLst/>
          </a:prstGeom>
        </p:spPr>
        <p:txBody>
          <a:bodyPr/>
          <a:lstStyle>
            <a:lvl1pPr marL="0" indent="0" algn="ctr">
              <a:buNone/>
              <a:defRPr sz="1600">
                <a:solidFill>
                  <a:schemeClr val="bg1"/>
                </a:solidFill>
                <a:latin typeface="Montserrat Medium"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Bajada del producto</a:t>
            </a:r>
          </a:p>
        </p:txBody>
      </p:sp>
      <p:sp>
        <p:nvSpPr>
          <p:cNvPr id="5" name="Título 1">
            <a:extLst>
              <a:ext uri="{FF2B5EF4-FFF2-40B4-BE49-F238E27FC236}">
                <a16:creationId xmlns:a16="http://schemas.microsoft.com/office/drawing/2014/main" id="{84073E14-BF12-4868-31C1-DE95731E71B7}"/>
              </a:ext>
            </a:extLst>
          </p:cNvPr>
          <p:cNvSpPr>
            <a:spLocks noGrp="1"/>
          </p:cNvSpPr>
          <p:nvPr>
            <p:ph type="title" hasCustomPrompt="1"/>
          </p:nvPr>
        </p:nvSpPr>
        <p:spPr>
          <a:xfrm>
            <a:off x="2294965" y="3353362"/>
            <a:ext cx="7602071" cy="881106"/>
          </a:xfrm>
          <a:prstGeom prst="rect">
            <a:avLst/>
          </a:prstGeom>
        </p:spPr>
        <p:txBody>
          <a:bodyPr anchor="b"/>
          <a:lstStyle>
            <a:lvl1pPr algn="ctr">
              <a:defRPr sz="5400" b="0">
                <a:solidFill>
                  <a:schemeClr val="bg1"/>
                </a:solidFill>
                <a:latin typeface="Montserrat ExtraBold" pitchFamily="2" charset="0"/>
              </a:defRPr>
            </a:lvl1pPr>
          </a:lstStyle>
          <a:p>
            <a:r>
              <a:rPr lang="es-ES" dirty="0"/>
              <a:t>NOMBRE DE</a:t>
            </a:r>
            <a:br>
              <a:rPr lang="es-ES" dirty="0"/>
            </a:br>
            <a:r>
              <a:rPr lang="es-ES" dirty="0"/>
              <a:t>PRODUCTO</a:t>
            </a:r>
            <a:endParaRPr lang="es-419" dirty="0"/>
          </a:p>
        </p:txBody>
      </p:sp>
      <p:pic>
        <p:nvPicPr>
          <p:cNvPr id="7" name="Gráfico 6">
            <a:extLst>
              <a:ext uri="{FF2B5EF4-FFF2-40B4-BE49-F238E27FC236}">
                <a16:creationId xmlns:a16="http://schemas.microsoft.com/office/drawing/2014/main" id="{BFC65ED7-8F51-EDFE-0DBF-0FEDE54EBBC6}"/>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5819001" y="1901156"/>
            <a:ext cx="553998" cy="553998"/>
          </a:xfrm>
          <a:prstGeom prst="rect">
            <a:avLst/>
          </a:prstGeom>
        </p:spPr>
      </p:pic>
    </p:spTree>
    <p:extLst>
      <p:ext uri="{BB962C8B-B14F-4D97-AF65-F5344CB8AC3E}">
        <p14:creationId xmlns:p14="http://schemas.microsoft.com/office/powerpoint/2010/main" val="20664528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oducto Verde Muy Oscuro">
    <p:bg>
      <p:bgPr>
        <a:solidFill>
          <a:srgbClr val="107934"/>
        </a:solidFill>
        <a:effectLst/>
      </p:bgPr>
    </p:bg>
    <p:spTree>
      <p:nvGrpSpPr>
        <p:cNvPr id="1" name=""/>
        <p:cNvGrpSpPr/>
        <p:nvPr/>
      </p:nvGrpSpPr>
      <p:grpSpPr>
        <a:xfrm>
          <a:off x="0" y="0"/>
          <a:ext cx="0" cy="0"/>
          <a:chOff x="0" y="0"/>
          <a:chExt cx="0" cy="0"/>
        </a:xfrm>
      </p:grpSpPr>
      <p:sp>
        <p:nvSpPr>
          <p:cNvPr id="3" name="Marcador de texto 6">
            <a:extLst>
              <a:ext uri="{FF2B5EF4-FFF2-40B4-BE49-F238E27FC236}">
                <a16:creationId xmlns:a16="http://schemas.microsoft.com/office/drawing/2014/main" id="{60BC6A48-76BF-57CC-DFD7-BAFB8C907529}"/>
              </a:ext>
            </a:extLst>
          </p:cNvPr>
          <p:cNvSpPr txBox="1">
            <a:spLocks/>
          </p:cNvSpPr>
          <p:nvPr/>
        </p:nvSpPr>
        <p:spPr>
          <a:xfrm>
            <a:off x="2959530" y="6380883"/>
            <a:ext cx="915836" cy="170556"/>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EMPRESAS</a:t>
            </a:r>
            <a:endParaRPr lang="es-AR" sz="1100" b="0" dirty="0"/>
          </a:p>
        </p:txBody>
      </p:sp>
      <p:sp>
        <p:nvSpPr>
          <p:cNvPr id="10" name="Marcador de texto 6">
            <a:extLst>
              <a:ext uri="{FF2B5EF4-FFF2-40B4-BE49-F238E27FC236}">
                <a16:creationId xmlns:a16="http://schemas.microsoft.com/office/drawing/2014/main" id="{C4E5E14C-0250-2D59-7ABB-2B834A675E02}"/>
              </a:ext>
            </a:extLst>
          </p:cNvPr>
          <p:cNvSpPr txBox="1">
            <a:spLocks/>
          </p:cNvSpPr>
          <p:nvPr/>
        </p:nvSpPr>
        <p:spPr>
          <a:xfrm>
            <a:off x="8266854" y="6387216"/>
            <a:ext cx="1431033" cy="179227"/>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i="0" dirty="0">
                <a:latin typeface="Montserrat" pitchFamily="2" charset="77"/>
              </a:rPr>
              <a:t>(+54) 9 11 5032 3004</a:t>
            </a:r>
          </a:p>
        </p:txBody>
      </p:sp>
      <p:grpSp>
        <p:nvGrpSpPr>
          <p:cNvPr id="16" name="Grupo 15">
            <a:extLst>
              <a:ext uri="{FF2B5EF4-FFF2-40B4-BE49-F238E27FC236}">
                <a16:creationId xmlns:a16="http://schemas.microsoft.com/office/drawing/2014/main" id="{5D1B14D6-8365-FEF7-3875-18D2AFD0E089}"/>
              </a:ext>
            </a:extLst>
          </p:cNvPr>
          <p:cNvGrpSpPr/>
          <p:nvPr userDrawn="1"/>
        </p:nvGrpSpPr>
        <p:grpSpPr>
          <a:xfrm>
            <a:off x="2649863" y="6374003"/>
            <a:ext cx="258414" cy="196981"/>
            <a:chOff x="1698992" y="5413123"/>
            <a:chExt cx="488705" cy="372525"/>
          </a:xfrm>
        </p:grpSpPr>
        <p:sp>
          <p:nvSpPr>
            <p:cNvPr id="12" name="Google Shape;264;p14">
              <a:hlinkClick r:id="rId2"/>
              <a:extLst>
                <a:ext uri="{FF2B5EF4-FFF2-40B4-BE49-F238E27FC236}">
                  <a16:creationId xmlns:a16="http://schemas.microsoft.com/office/drawing/2014/main" id="{1F075C41-0B14-1961-F156-C70F7E41BC10}"/>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13" name="Google Shape;265;p14">
              <a:hlinkClick r:id="rId2"/>
              <a:extLst>
                <a:ext uri="{FF2B5EF4-FFF2-40B4-BE49-F238E27FC236}">
                  <a16:creationId xmlns:a16="http://schemas.microsoft.com/office/drawing/2014/main" id="{7E6A4F2B-FAAF-803D-4741-23C351E546F4}"/>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14" name="Google Shape;266;p14">
              <a:hlinkClick r:id="rId2"/>
              <a:extLst>
                <a:ext uri="{FF2B5EF4-FFF2-40B4-BE49-F238E27FC236}">
                  <a16:creationId xmlns:a16="http://schemas.microsoft.com/office/drawing/2014/main" id="{A8D08C82-5AE2-EACD-557D-9799A904518C}"/>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15" name="Google Shape;267;p14">
              <a:hlinkClick r:id="rId2"/>
              <a:extLst>
                <a:ext uri="{FF2B5EF4-FFF2-40B4-BE49-F238E27FC236}">
                  <a16:creationId xmlns:a16="http://schemas.microsoft.com/office/drawing/2014/main" id="{74E0EA4A-CEC3-86C9-6ADD-CDEDFA9ED282}"/>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grpSp>
        <p:nvGrpSpPr>
          <p:cNvPr id="18" name="Grupo 17">
            <a:extLst>
              <a:ext uri="{FF2B5EF4-FFF2-40B4-BE49-F238E27FC236}">
                <a16:creationId xmlns:a16="http://schemas.microsoft.com/office/drawing/2014/main" id="{6A01CC05-37E2-04D4-7341-189556352C37}"/>
              </a:ext>
            </a:extLst>
          </p:cNvPr>
          <p:cNvGrpSpPr/>
          <p:nvPr userDrawn="1"/>
        </p:nvGrpSpPr>
        <p:grpSpPr>
          <a:xfrm>
            <a:off x="4000434" y="6374003"/>
            <a:ext cx="258414" cy="196981"/>
            <a:chOff x="1698992" y="5413123"/>
            <a:chExt cx="488705" cy="372525"/>
          </a:xfrm>
        </p:grpSpPr>
        <p:sp>
          <p:nvSpPr>
            <p:cNvPr id="19" name="Google Shape;264;p14">
              <a:hlinkClick r:id="rId3"/>
              <a:extLst>
                <a:ext uri="{FF2B5EF4-FFF2-40B4-BE49-F238E27FC236}">
                  <a16:creationId xmlns:a16="http://schemas.microsoft.com/office/drawing/2014/main" id="{1E68E4BB-0B57-90CF-071F-8DD510E62D49}"/>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20" name="Google Shape;265;p14">
              <a:hlinkClick r:id="rId3"/>
              <a:extLst>
                <a:ext uri="{FF2B5EF4-FFF2-40B4-BE49-F238E27FC236}">
                  <a16:creationId xmlns:a16="http://schemas.microsoft.com/office/drawing/2014/main" id="{352458B2-7AFA-C427-14D2-48B3754F67AA}"/>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1" name="Google Shape;266;p14">
              <a:hlinkClick r:id="rId3"/>
              <a:extLst>
                <a:ext uri="{FF2B5EF4-FFF2-40B4-BE49-F238E27FC236}">
                  <a16:creationId xmlns:a16="http://schemas.microsoft.com/office/drawing/2014/main" id="{CA85DE18-6560-E841-8086-D8C46538FAD2}"/>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2" name="Google Shape;267;p14">
              <a:hlinkClick r:id="rId3"/>
              <a:extLst>
                <a:ext uri="{FF2B5EF4-FFF2-40B4-BE49-F238E27FC236}">
                  <a16:creationId xmlns:a16="http://schemas.microsoft.com/office/drawing/2014/main" id="{A12EFF79-4B21-DBA0-DE0B-174B7E6AABBE}"/>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grpSp>
        <p:nvGrpSpPr>
          <p:cNvPr id="24" name="Grupo 23">
            <a:extLst>
              <a:ext uri="{FF2B5EF4-FFF2-40B4-BE49-F238E27FC236}">
                <a16:creationId xmlns:a16="http://schemas.microsoft.com/office/drawing/2014/main" id="{BE875E39-D817-109F-976E-9114E07611AD}"/>
              </a:ext>
            </a:extLst>
          </p:cNvPr>
          <p:cNvGrpSpPr/>
          <p:nvPr userDrawn="1"/>
        </p:nvGrpSpPr>
        <p:grpSpPr>
          <a:xfrm>
            <a:off x="5655119" y="6374003"/>
            <a:ext cx="258414" cy="196981"/>
            <a:chOff x="1698992" y="5413123"/>
            <a:chExt cx="488705" cy="372525"/>
          </a:xfrm>
        </p:grpSpPr>
        <p:sp>
          <p:nvSpPr>
            <p:cNvPr id="25" name="Google Shape;264;p14">
              <a:hlinkClick r:id="rId4"/>
              <a:extLst>
                <a:ext uri="{FF2B5EF4-FFF2-40B4-BE49-F238E27FC236}">
                  <a16:creationId xmlns:a16="http://schemas.microsoft.com/office/drawing/2014/main" id="{70A9C7D2-845D-A83A-6D0C-13EA61EBC594}"/>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26" name="Google Shape;265;p14">
              <a:hlinkClick r:id="rId4"/>
              <a:extLst>
                <a:ext uri="{FF2B5EF4-FFF2-40B4-BE49-F238E27FC236}">
                  <a16:creationId xmlns:a16="http://schemas.microsoft.com/office/drawing/2014/main" id="{B24B9625-112C-AC3A-D48E-919152FA929C}"/>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7" name="Google Shape;266;p14">
              <a:hlinkClick r:id="rId4"/>
              <a:extLst>
                <a:ext uri="{FF2B5EF4-FFF2-40B4-BE49-F238E27FC236}">
                  <a16:creationId xmlns:a16="http://schemas.microsoft.com/office/drawing/2014/main" id="{500277D6-C11B-574D-1A73-C7A3CF0D7B3F}"/>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28" name="Google Shape;267;p14">
              <a:hlinkClick r:id="rId4"/>
              <a:extLst>
                <a:ext uri="{FF2B5EF4-FFF2-40B4-BE49-F238E27FC236}">
                  <a16:creationId xmlns:a16="http://schemas.microsoft.com/office/drawing/2014/main" id="{DF0B223D-A685-28A3-160F-D6DE55B8701D}"/>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sp>
        <p:nvSpPr>
          <p:cNvPr id="29" name="Marcador de texto 6">
            <a:extLst>
              <a:ext uri="{FF2B5EF4-FFF2-40B4-BE49-F238E27FC236}">
                <a16:creationId xmlns:a16="http://schemas.microsoft.com/office/drawing/2014/main" id="{45DD6B32-0CCE-0C50-F711-2CC5E7A9FCD5}"/>
              </a:ext>
            </a:extLst>
          </p:cNvPr>
          <p:cNvSpPr txBox="1">
            <a:spLocks/>
          </p:cNvSpPr>
          <p:nvPr userDrawn="1"/>
        </p:nvSpPr>
        <p:spPr>
          <a:xfrm>
            <a:off x="7404940" y="6370236"/>
            <a:ext cx="421026" cy="170556"/>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ACDI</a:t>
            </a:r>
            <a:endParaRPr lang="es-AR" sz="1100" b="0" dirty="0"/>
          </a:p>
        </p:txBody>
      </p:sp>
      <p:grpSp>
        <p:nvGrpSpPr>
          <p:cNvPr id="30" name="Grupo 29">
            <a:extLst>
              <a:ext uri="{FF2B5EF4-FFF2-40B4-BE49-F238E27FC236}">
                <a16:creationId xmlns:a16="http://schemas.microsoft.com/office/drawing/2014/main" id="{D5ABC3D6-390E-FF55-D704-5EC64D36C873}"/>
              </a:ext>
            </a:extLst>
          </p:cNvPr>
          <p:cNvGrpSpPr/>
          <p:nvPr userDrawn="1"/>
        </p:nvGrpSpPr>
        <p:grpSpPr>
          <a:xfrm>
            <a:off x="7078601" y="6367629"/>
            <a:ext cx="258414" cy="196981"/>
            <a:chOff x="1698992" y="5413123"/>
            <a:chExt cx="488705" cy="372525"/>
          </a:xfrm>
        </p:grpSpPr>
        <p:sp>
          <p:nvSpPr>
            <p:cNvPr id="31" name="Google Shape;264;p14">
              <a:hlinkClick r:id="rId5"/>
              <a:extLst>
                <a:ext uri="{FF2B5EF4-FFF2-40B4-BE49-F238E27FC236}">
                  <a16:creationId xmlns:a16="http://schemas.microsoft.com/office/drawing/2014/main" id="{8ABAAF86-8930-9D94-69BE-2299280425D2}"/>
                </a:ext>
              </a:extLst>
            </p:cNvPr>
            <p:cNvSpPr/>
            <p:nvPr/>
          </p:nvSpPr>
          <p:spPr>
            <a:xfrm>
              <a:off x="1722884" y="5413123"/>
              <a:ext cx="439825" cy="223742"/>
            </a:xfrm>
            <a:custGeom>
              <a:avLst/>
              <a:gdLst/>
              <a:ahLst/>
              <a:cxnLst/>
              <a:rect l="l" t="t" r="r" b="b"/>
              <a:pathLst>
                <a:path w="9646" h="4907" extrusionOk="0">
                  <a:moveTo>
                    <a:pt x="406" y="1"/>
                  </a:moveTo>
                  <a:cubicBezTo>
                    <a:pt x="263" y="1"/>
                    <a:pt x="144" y="48"/>
                    <a:pt x="1" y="96"/>
                  </a:cubicBezTo>
                  <a:lnTo>
                    <a:pt x="4811" y="4907"/>
                  </a:lnTo>
                  <a:lnTo>
                    <a:pt x="5883" y="3859"/>
                  </a:lnTo>
                  <a:lnTo>
                    <a:pt x="9646" y="96"/>
                  </a:lnTo>
                  <a:cubicBezTo>
                    <a:pt x="9527" y="48"/>
                    <a:pt x="9384" y="1"/>
                    <a:pt x="9241" y="1"/>
                  </a:cubicBez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32" name="Google Shape;265;p14">
              <a:hlinkClick r:id="rId5"/>
              <a:extLst>
                <a:ext uri="{FF2B5EF4-FFF2-40B4-BE49-F238E27FC236}">
                  <a16:creationId xmlns:a16="http://schemas.microsoft.com/office/drawing/2014/main" id="{E4E869D4-3926-1B08-B0ED-5B5C25B992CB}"/>
                </a:ext>
              </a:extLst>
            </p:cNvPr>
            <p:cNvSpPr/>
            <p:nvPr/>
          </p:nvSpPr>
          <p:spPr>
            <a:xfrm>
              <a:off x="2021497" y="5438111"/>
              <a:ext cx="166200" cy="322550"/>
            </a:xfrm>
            <a:custGeom>
              <a:avLst/>
              <a:gdLst/>
              <a:ahLst/>
              <a:cxnLst/>
              <a:rect l="l" t="t" r="r" b="b"/>
              <a:pathLst>
                <a:path w="3645" h="7074" extrusionOk="0">
                  <a:moveTo>
                    <a:pt x="3549" y="1"/>
                  </a:moveTo>
                  <a:lnTo>
                    <a:pt x="1" y="3549"/>
                  </a:lnTo>
                  <a:lnTo>
                    <a:pt x="3549" y="7073"/>
                  </a:lnTo>
                  <a:cubicBezTo>
                    <a:pt x="3597" y="6954"/>
                    <a:pt x="3644" y="6811"/>
                    <a:pt x="3644" y="6669"/>
                  </a:cubicBezTo>
                  <a:lnTo>
                    <a:pt x="3644" y="405"/>
                  </a:lnTo>
                  <a:cubicBezTo>
                    <a:pt x="3644" y="263"/>
                    <a:pt x="3597" y="120"/>
                    <a:pt x="3549" y="1"/>
                  </a:cubicBezTo>
                  <a:close/>
                </a:path>
              </a:pathLst>
            </a:custGeom>
            <a:solidFill>
              <a:schemeClr val="bg2"/>
            </a:solidFill>
            <a:ln>
              <a:noFill/>
            </a:ln>
          </p:spPr>
          <p:txBody>
            <a:bodyPr spcFirstLastPara="1" wrap="square" lIns="91425" tIns="91425" rIns="91425" bIns="91425" anchor="ctr" anchorCtr="0">
              <a:noAutofit/>
            </a:bodyPr>
            <a:lstStyle/>
            <a:p>
              <a:endParaRPr/>
            </a:p>
          </p:txBody>
        </p:sp>
        <p:sp>
          <p:nvSpPr>
            <p:cNvPr id="33" name="Google Shape;266;p14">
              <a:hlinkClick r:id="rId5"/>
              <a:extLst>
                <a:ext uri="{FF2B5EF4-FFF2-40B4-BE49-F238E27FC236}">
                  <a16:creationId xmlns:a16="http://schemas.microsoft.com/office/drawing/2014/main" id="{85F6A3F7-E14D-5F30-1684-20C6186C5AEC}"/>
                </a:ext>
              </a:extLst>
            </p:cNvPr>
            <p:cNvSpPr/>
            <p:nvPr/>
          </p:nvSpPr>
          <p:spPr>
            <a:xfrm>
              <a:off x="1698992" y="5438111"/>
              <a:ext cx="166200" cy="323645"/>
            </a:xfrm>
            <a:custGeom>
              <a:avLst/>
              <a:gdLst/>
              <a:ahLst/>
              <a:cxnLst/>
              <a:rect l="l" t="t" r="r" b="b"/>
              <a:pathLst>
                <a:path w="3645" h="7098" extrusionOk="0">
                  <a:moveTo>
                    <a:pt x="96" y="1"/>
                  </a:moveTo>
                  <a:cubicBezTo>
                    <a:pt x="25" y="120"/>
                    <a:pt x="1" y="263"/>
                    <a:pt x="1" y="405"/>
                  </a:cubicBezTo>
                  <a:lnTo>
                    <a:pt x="1" y="6692"/>
                  </a:lnTo>
                  <a:cubicBezTo>
                    <a:pt x="1" y="6811"/>
                    <a:pt x="25" y="6954"/>
                    <a:pt x="96" y="7097"/>
                  </a:cubicBezTo>
                  <a:lnTo>
                    <a:pt x="3645" y="3549"/>
                  </a:lnTo>
                  <a:lnTo>
                    <a:pt x="96" y="1"/>
                  </a:lnTo>
                  <a:close/>
                </a:path>
              </a:pathLst>
            </a:custGeom>
            <a:solidFill>
              <a:schemeClr val="bg2"/>
            </a:solidFill>
            <a:ln>
              <a:noFill/>
            </a:ln>
          </p:spPr>
          <p:txBody>
            <a:bodyPr spcFirstLastPara="1" wrap="square" lIns="91425" tIns="91425" rIns="91425" bIns="91425" anchor="ctr" anchorCtr="0">
              <a:noAutofit/>
            </a:bodyPr>
            <a:lstStyle/>
            <a:p>
              <a:endParaRPr dirty="0"/>
            </a:p>
          </p:txBody>
        </p:sp>
        <p:sp>
          <p:nvSpPr>
            <p:cNvPr id="34" name="Google Shape;267;p14">
              <a:hlinkClick r:id="rId5"/>
              <a:extLst>
                <a:ext uri="{FF2B5EF4-FFF2-40B4-BE49-F238E27FC236}">
                  <a16:creationId xmlns:a16="http://schemas.microsoft.com/office/drawing/2014/main" id="{E0D29A45-2542-721B-4FFD-F8247A8806E9}"/>
                </a:ext>
              </a:extLst>
            </p:cNvPr>
            <p:cNvSpPr/>
            <p:nvPr/>
          </p:nvSpPr>
          <p:spPr>
            <a:xfrm>
              <a:off x="1722884" y="5619448"/>
              <a:ext cx="439825" cy="166200"/>
            </a:xfrm>
            <a:custGeom>
              <a:avLst/>
              <a:gdLst/>
              <a:ahLst/>
              <a:cxnLst/>
              <a:rect l="l" t="t" r="r" b="b"/>
              <a:pathLst>
                <a:path w="9646" h="3645" extrusionOk="0">
                  <a:moveTo>
                    <a:pt x="6097" y="1"/>
                  </a:moveTo>
                  <a:lnTo>
                    <a:pt x="5026" y="1048"/>
                  </a:lnTo>
                  <a:cubicBezTo>
                    <a:pt x="4978" y="1120"/>
                    <a:pt x="4883" y="1144"/>
                    <a:pt x="4811" y="1144"/>
                  </a:cubicBezTo>
                  <a:cubicBezTo>
                    <a:pt x="4716" y="1144"/>
                    <a:pt x="4645" y="1096"/>
                    <a:pt x="4597" y="1048"/>
                  </a:cubicBezTo>
                  <a:lnTo>
                    <a:pt x="3549" y="24"/>
                  </a:lnTo>
                  <a:lnTo>
                    <a:pt x="1" y="3549"/>
                  </a:lnTo>
                  <a:cubicBezTo>
                    <a:pt x="144" y="3620"/>
                    <a:pt x="263" y="3644"/>
                    <a:pt x="406" y="3644"/>
                  </a:cubicBezTo>
                  <a:lnTo>
                    <a:pt x="9241" y="3644"/>
                  </a:lnTo>
                  <a:cubicBezTo>
                    <a:pt x="9384" y="3644"/>
                    <a:pt x="9527" y="3620"/>
                    <a:pt x="9646" y="3549"/>
                  </a:cubicBezTo>
                  <a:lnTo>
                    <a:pt x="6097" y="1"/>
                  </a:lnTo>
                  <a:close/>
                </a:path>
              </a:pathLst>
            </a:custGeom>
            <a:solidFill>
              <a:schemeClr val="bg2"/>
            </a:solidFill>
            <a:ln>
              <a:noFill/>
            </a:ln>
          </p:spPr>
          <p:txBody>
            <a:bodyPr spcFirstLastPara="1" wrap="square" lIns="91425" tIns="91425" rIns="91425" bIns="91425" anchor="ctr" anchorCtr="0">
              <a:noAutofit/>
            </a:bodyPr>
            <a:lstStyle/>
            <a:p>
              <a:endParaRPr/>
            </a:p>
          </p:txBody>
        </p:sp>
      </p:grpSp>
      <p:grpSp>
        <p:nvGrpSpPr>
          <p:cNvPr id="35" name="Google Shape;236;p14">
            <a:extLst>
              <a:ext uri="{FF2B5EF4-FFF2-40B4-BE49-F238E27FC236}">
                <a16:creationId xmlns:a16="http://schemas.microsoft.com/office/drawing/2014/main" id="{7C47DBD0-81F0-4193-E351-6E64673AFB2E}"/>
              </a:ext>
            </a:extLst>
          </p:cNvPr>
          <p:cNvGrpSpPr/>
          <p:nvPr userDrawn="1"/>
        </p:nvGrpSpPr>
        <p:grpSpPr>
          <a:xfrm>
            <a:off x="7959033" y="6370883"/>
            <a:ext cx="207237" cy="196981"/>
            <a:chOff x="1613370" y="3458949"/>
            <a:chExt cx="382807" cy="363861"/>
          </a:xfrm>
          <a:solidFill>
            <a:schemeClr val="bg2"/>
          </a:solidFill>
        </p:grpSpPr>
        <p:sp>
          <p:nvSpPr>
            <p:cNvPr id="36" name="Google Shape;237;p14">
              <a:extLst>
                <a:ext uri="{FF2B5EF4-FFF2-40B4-BE49-F238E27FC236}">
                  <a16:creationId xmlns:a16="http://schemas.microsoft.com/office/drawing/2014/main" id="{CE8C27C5-73E7-3E97-F9BD-56EB3813D1FF}"/>
                </a:ext>
              </a:extLst>
            </p:cNvPr>
            <p:cNvSpPr/>
            <p:nvPr/>
          </p:nvSpPr>
          <p:spPr>
            <a:xfrm>
              <a:off x="1818589" y="3459154"/>
              <a:ext cx="174305" cy="170646"/>
            </a:xfrm>
            <a:custGeom>
              <a:avLst/>
              <a:gdLst/>
              <a:ahLst/>
              <a:cxnLst/>
              <a:rect l="l" t="t" r="r" b="b"/>
              <a:pathLst>
                <a:path w="5097" h="4990" extrusionOk="0">
                  <a:moveTo>
                    <a:pt x="429" y="0"/>
                  </a:moveTo>
                  <a:cubicBezTo>
                    <a:pt x="1" y="0"/>
                    <a:pt x="1" y="620"/>
                    <a:pt x="429" y="620"/>
                  </a:cubicBezTo>
                  <a:cubicBezTo>
                    <a:pt x="2668" y="620"/>
                    <a:pt x="4478" y="2430"/>
                    <a:pt x="4478" y="4668"/>
                  </a:cubicBezTo>
                  <a:cubicBezTo>
                    <a:pt x="4478" y="4882"/>
                    <a:pt x="4633" y="4990"/>
                    <a:pt x="4787" y="4990"/>
                  </a:cubicBezTo>
                  <a:cubicBezTo>
                    <a:pt x="4942" y="4990"/>
                    <a:pt x="5097" y="4882"/>
                    <a:pt x="5097" y="4668"/>
                  </a:cubicBezTo>
                  <a:cubicBezTo>
                    <a:pt x="5097" y="2096"/>
                    <a:pt x="3001" y="0"/>
                    <a:pt x="429" y="0"/>
                  </a:cubicBezTo>
                  <a:close/>
                </a:path>
              </a:pathLst>
            </a:custGeom>
            <a:grpFill/>
            <a:ln>
              <a:noFill/>
            </a:ln>
          </p:spPr>
          <p:txBody>
            <a:bodyPr spcFirstLastPara="1" wrap="square" lIns="91425" tIns="91425" rIns="91425" bIns="91425" anchor="ctr" anchorCtr="0">
              <a:noAutofit/>
            </a:bodyPr>
            <a:lstStyle/>
            <a:p>
              <a:endParaRPr/>
            </a:p>
          </p:txBody>
        </p:sp>
        <p:sp>
          <p:nvSpPr>
            <p:cNvPr id="37" name="Google Shape;238;p14">
              <a:extLst>
                <a:ext uri="{FF2B5EF4-FFF2-40B4-BE49-F238E27FC236}">
                  <a16:creationId xmlns:a16="http://schemas.microsoft.com/office/drawing/2014/main" id="{C5F5EAE2-B613-F5F3-1CBC-849483EEB719}"/>
                </a:ext>
              </a:extLst>
            </p:cNvPr>
            <p:cNvSpPr/>
            <p:nvPr/>
          </p:nvSpPr>
          <p:spPr>
            <a:xfrm>
              <a:off x="1818589" y="3501490"/>
              <a:ext cx="131968" cy="128309"/>
            </a:xfrm>
            <a:custGeom>
              <a:avLst/>
              <a:gdLst/>
              <a:ahLst/>
              <a:cxnLst/>
              <a:rect l="l" t="t" r="r" b="b"/>
              <a:pathLst>
                <a:path w="3859" h="3752" extrusionOk="0">
                  <a:moveTo>
                    <a:pt x="429" y="1"/>
                  </a:moveTo>
                  <a:cubicBezTo>
                    <a:pt x="1" y="1"/>
                    <a:pt x="1" y="620"/>
                    <a:pt x="429" y="620"/>
                  </a:cubicBezTo>
                  <a:cubicBezTo>
                    <a:pt x="1977" y="644"/>
                    <a:pt x="3216" y="1882"/>
                    <a:pt x="3239" y="3430"/>
                  </a:cubicBezTo>
                  <a:cubicBezTo>
                    <a:pt x="3239" y="3644"/>
                    <a:pt x="3394" y="3752"/>
                    <a:pt x="3549" y="3752"/>
                  </a:cubicBezTo>
                  <a:cubicBezTo>
                    <a:pt x="3704" y="3752"/>
                    <a:pt x="3859" y="3644"/>
                    <a:pt x="3859" y="3430"/>
                  </a:cubicBezTo>
                  <a:cubicBezTo>
                    <a:pt x="3859" y="1549"/>
                    <a:pt x="2311" y="1"/>
                    <a:pt x="429" y="1"/>
                  </a:cubicBezTo>
                  <a:close/>
                </a:path>
              </a:pathLst>
            </a:custGeom>
            <a:grpFill/>
            <a:ln>
              <a:noFill/>
            </a:ln>
          </p:spPr>
          <p:txBody>
            <a:bodyPr spcFirstLastPara="1" wrap="square" lIns="91425" tIns="91425" rIns="91425" bIns="91425" anchor="ctr" anchorCtr="0">
              <a:noAutofit/>
            </a:bodyPr>
            <a:lstStyle/>
            <a:p>
              <a:endParaRPr/>
            </a:p>
          </p:txBody>
        </p:sp>
        <p:sp>
          <p:nvSpPr>
            <p:cNvPr id="38" name="Google Shape;239;p14">
              <a:extLst>
                <a:ext uri="{FF2B5EF4-FFF2-40B4-BE49-F238E27FC236}">
                  <a16:creationId xmlns:a16="http://schemas.microsoft.com/office/drawing/2014/main" id="{1A51FA7E-AA4A-6816-7198-59839396EEFB}"/>
                </a:ext>
              </a:extLst>
            </p:cNvPr>
            <p:cNvSpPr/>
            <p:nvPr/>
          </p:nvSpPr>
          <p:spPr>
            <a:xfrm>
              <a:off x="1818589" y="3544648"/>
              <a:ext cx="89632" cy="85152"/>
            </a:xfrm>
            <a:custGeom>
              <a:avLst/>
              <a:gdLst/>
              <a:ahLst/>
              <a:cxnLst/>
              <a:rect l="l" t="t" r="r" b="b"/>
              <a:pathLst>
                <a:path w="2621" h="2490" extrusionOk="0">
                  <a:moveTo>
                    <a:pt x="429" y="1"/>
                  </a:moveTo>
                  <a:cubicBezTo>
                    <a:pt x="1" y="1"/>
                    <a:pt x="1" y="620"/>
                    <a:pt x="429" y="620"/>
                  </a:cubicBezTo>
                  <a:cubicBezTo>
                    <a:pt x="1287" y="620"/>
                    <a:pt x="1977" y="1311"/>
                    <a:pt x="1977" y="2168"/>
                  </a:cubicBezTo>
                  <a:cubicBezTo>
                    <a:pt x="1977" y="2382"/>
                    <a:pt x="2138" y="2490"/>
                    <a:pt x="2299" y="2490"/>
                  </a:cubicBezTo>
                  <a:cubicBezTo>
                    <a:pt x="2459" y="2490"/>
                    <a:pt x="2620" y="2382"/>
                    <a:pt x="2620" y="2168"/>
                  </a:cubicBezTo>
                  <a:cubicBezTo>
                    <a:pt x="2596" y="977"/>
                    <a:pt x="1620" y="1"/>
                    <a:pt x="429" y="1"/>
                  </a:cubicBezTo>
                  <a:close/>
                </a:path>
              </a:pathLst>
            </a:custGeom>
            <a:grpFill/>
            <a:ln>
              <a:noFill/>
            </a:ln>
          </p:spPr>
          <p:txBody>
            <a:bodyPr spcFirstLastPara="1" wrap="square" lIns="91425" tIns="91425" rIns="91425" bIns="91425" anchor="ctr" anchorCtr="0">
              <a:noAutofit/>
            </a:bodyPr>
            <a:lstStyle/>
            <a:p>
              <a:endParaRPr/>
            </a:p>
          </p:txBody>
        </p:sp>
        <p:sp>
          <p:nvSpPr>
            <p:cNvPr id="39" name="Google Shape;240;p14">
              <a:extLst>
                <a:ext uri="{FF2B5EF4-FFF2-40B4-BE49-F238E27FC236}">
                  <a16:creationId xmlns:a16="http://schemas.microsoft.com/office/drawing/2014/main" id="{F9F5E6F1-150B-A9AA-175E-AD1912424B49}"/>
                </a:ext>
              </a:extLst>
            </p:cNvPr>
            <p:cNvSpPr/>
            <p:nvPr/>
          </p:nvSpPr>
          <p:spPr>
            <a:xfrm>
              <a:off x="1818589" y="3586197"/>
              <a:ext cx="46474" cy="42986"/>
            </a:xfrm>
            <a:custGeom>
              <a:avLst/>
              <a:gdLst/>
              <a:ahLst/>
              <a:cxnLst/>
              <a:rect l="l" t="t" r="r" b="b"/>
              <a:pathLst>
                <a:path w="1359" h="1257" extrusionOk="0">
                  <a:moveTo>
                    <a:pt x="405" y="1"/>
                  </a:moveTo>
                  <a:lnTo>
                    <a:pt x="429" y="24"/>
                  </a:lnTo>
                  <a:cubicBezTo>
                    <a:pt x="1" y="24"/>
                    <a:pt x="1" y="644"/>
                    <a:pt x="429" y="644"/>
                  </a:cubicBezTo>
                  <a:cubicBezTo>
                    <a:pt x="596" y="644"/>
                    <a:pt x="715" y="786"/>
                    <a:pt x="715" y="953"/>
                  </a:cubicBezTo>
                  <a:cubicBezTo>
                    <a:pt x="715" y="1156"/>
                    <a:pt x="876" y="1257"/>
                    <a:pt x="1037" y="1257"/>
                  </a:cubicBezTo>
                  <a:cubicBezTo>
                    <a:pt x="1197" y="1257"/>
                    <a:pt x="1358" y="1156"/>
                    <a:pt x="1358" y="953"/>
                  </a:cubicBezTo>
                  <a:cubicBezTo>
                    <a:pt x="1358" y="429"/>
                    <a:pt x="929" y="1"/>
                    <a:pt x="405" y="1"/>
                  </a:cubicBezTo>
                  <a:close/>
                </a:path>
              </a:pathLst>
            </a:custGeom>
            <a:grpFill/>
            <a:ln>
              <a:noFill/>
            </a:ln>
          </p:spPr>
          <p:txBody>
            <a:bodyPr spcFirstLastPara="1" wrap="square" lIns="91425" tIns="91425" rIns="91425" bIns="91425" anchor="ctr" anchorCtr="0">
              <a:noAutofit/>
            </a:bodyPr>
            <a:lstStyle/>
            <a:p>
              <a:endParaRPr/>
            </a:p>
          </p:txBody>
        </p:sp>
        <p:sp>
          <p:nvSpPr>
            <p:cNvPr id="40" name="Google Shape;241;p14">
              <a:extLst>
                <a:ext uri="{FF2B5EF4-FFF2-40B4-BE49-F238E27FC236}">
                  <a16:creationId xmlns:a16="http://schemas.microsoft.com/office/drawing/2014/main" id="{D196D3BD-1090-93EA-753C-4323D6B9B2DE}"/>
                </a:ext>
              </a:extLst>
            </p:cNvPr>
            <p:cNvSpPr/>
            <p:nvPr/>
          </p:nvSpPr>
          <p:spPr>
            <a:xfrm>
              <a:off x="1658169" y="3458949"/>
              <a:ext cx="125436" cy="122393"/>
            </a:xfrm>
            <a:custGeom>
              <a:avLst/>
              <a:gdLst/>
              <a:ahLst/>
              <a:cxnLst/>
              <a:rect l="l" t="t" r="r" b="b"/>
              <a:pathLst>
                <a:path w="3668" h="3579" extrusionOk="0">
                  <a:moveTo>
                    <a:pt x="869" y="1"/>
                  </a:moveTo>
                  <a:cubicBezTo>
                    <a:pt x="631" y="1"/>
                    <a:pt x="393" y="90"/>
                    <a:pt x="215" y="268"/>
                  </a:cubicBezTo>
                  <a:lnTo>
                    <a:pt x="0" y="483"/>
                  </a:lnTo>
                  <a:lnTo>
                    <a:pt x="3072" y="3579"/>
                  </a:lnTo>
                  <a:lnTo>
                    <a:pt x="3287" y="3364"/>
                  </a:lnTo>
                  <a:cubicBezTo>
                    <a:pt x="3668" y="2983"/>
                    <a:pt x="3668" y="2388"/>
                    <a:pt x="3287" y="2031"/>
                  </a:cubicBezTo>
                  <a:lnTo>
                    <a:pt x="3287" y="2055"/>
                  </a:lnTo>
                  <a:lnTo>
                    <a:pt x="1524" y="268"/>
                  </a:lnTo>
                  <a:cubicBezTo>
                    <a:pt x="1346" y="90"/>
                    <a:pt x="1108" y="1"/>
                    <a:pt x="869" y="1"/>
                  </a:cubicBezTo>
                  <a:close/>
                </a:path>
              </a:pathLst>
            </a:custGeom>
            <a:grpFill/>
            <a:ln>
              <a:noFill/>
            </a:ln>
          </p:spPr>
          <p:txBody>
            <a:bodyPr spcFirstLastPara="1" wrap="square" lIns="91425" tIns="91425" rIns="91425" bIns="91425" anchor="ctr" anchorCtr="0">
              <a:noAutofit/>
            </a:bodyPr>
            <a:lstStyle/>
            <a:p>
              <a:endParaRPr/>
            </a:p>
          </p:txBody>
        </p:sp>
        <p:sp>
          <p:nvSpPr>
            <p:cNvPr id="41" name="Google Shape;242;p14">
              <a:extLst>
                <a:ext uri="{FF2B5EF4-FFF2-40B4-BE49-F238E27FC236}">
                  <a16:creationId xmlns:a16="http://schemas.microsoft.com/office/drawing/2014/main" id="{F56A53EC-9062-E466-E935-BB329028CDBA}"/>
                </a:ext>
              </a:extLst>
            </p:cNvPr>
            <p:cNvSpPr/>
            <p:nvPr/>
          </p:nvSpPr>
          <p:spPr>
            <a:xfrm>
              <a:off x="1870706" y="3673128"/>
              <a:ext cx="125471" cy="121572"/>
            </a:xfrm>
            <a:custGeom>
              <a:avLst/>
              <a:gdLst/>
              <a:ahLst/>
              <a:cxnLst/>
              <a:rect l="l" t="t" r="r" b="b"/>
              <a:pathLst>
                <a:path w="3669" h="3555" extrusionOk="0">
                  <a:moveTo>
                    <a:pt x="882" y="1"/>
                  </a:moveTo>
                  <a:cubicBezTo>
                    <a:pt x="644" y="1"/>
                    <a:pt x="406" y="90"/>
                    <a:pt x="215" y="269"/>
                  </a:cubicBezTo>
                  <a:lnTo>
                    <a:pt x="1" y="483"/>
                  </a:lnTo>
                  <a:lnTo>
                    <a:pt x="3073" y="3555"/>
                  </a:lnTo>
                  <a:lnTo>
                    <a:pt x="3311" y="3341"/>
                  </a:lnTo>
                  <a:cubicBezTo>
                    <a:pt x="3668" y="2983"/>
                    <a:pt x="3668" y="2388"/>
                    <a:pt x="3311" y="2031"/>
                  </a:cubicBezTo>
                  <a:lnTo>
                    <a:pt x="3311" y="2007"/>
                  </a:lnTo>
                  <a:lnTo>
                    <a:pt x="1549" y="269"/>
                  </a:lnTo>
                  <a:cubicBezTo>
                    <a:pt x="1358" y="90"/>
                    <a:pt x="1120" y="1"/>
                    <a:pt x="882" y="1"/>
                  </a:cubicBezTo>
                  <a:close/>
                </a:path>
              </a:pathLst>
            </a:custGeom>
            <a:grpFill/>
            <a:ln>
              <a:noFill/>
            </a:ln>
          </p:spPr>
          <p:txBody>
            <a:bodyPr spcFirstLastPara="1" wrap="square" lIns="91425" tIns="91425" rIns="91425" bIns="91425" anchor="ctr" anchorCtr="0">
              <a:noAutofit/>
            </a:bodyPr>
            <a:lstStyle/>
            <a:p>
              <a:endParaRPr/>
            </a:p>
          </p:txBody>
        </p:sp>
        <p:sp>
          <p:nvSpPr>
            <p:cNvPr id="42" name="Google Shape;243;p14">
              <a:extLst>
                <a:ext uri="{FF2B5EF4-FFF2-40B4-BE49-F238E27FC236}">
                  <a16:creationId xmlns:a16="http://schemas.microsoft.com/office/drawing/2014/main" id="{65716BD4-71B4-47B8-BAA1-51679CEA8FA8}"/>
                </a:ext>
              </a:extLst>
            </p:cNvPr>
            <p:cNvSpPr/>
            <p:nvPr/>
          </p:nvSpPr>
          <p:spPr>
            <a:xfrm>
              <a:off x="1613370" y="3491744"/>
              <a:ext cx="346968" cy="331066"/>
            </a:xfrm>
            <a:custGeom>
              <a:avLst/>
              <a:gdLst/>
              <a:ahLst/>
              <a:cxnLst/>
              <a:rect l="l" t="t" r="r" b="b"/>
              <a:pathLst>
                <a:path w="10146" h="9681" extrusionOk="0">
                  <a:moveTo>
                    <a:pt x="882" y="0"/>
                  </a:moveTo>
                  <a:lnTo>
                    <a:pt x="882" y="0"/>
                  </a:lnTo>
                  <a:cubicBezTo>
                    <a:pt x="0" y="1357"/>
                    <a:pt x="453" y="4858"/>
                    <a:pt x="2834" y="7263"/>
                  </a:cubicBezTo>
                  <a:cubicBezTo>
                    <a:pt x="4511" y="8924"/>
                    <a:pt x="6720" y="9681"/>
                    <a:pt x="8380" y="9681"/>
                  </a:cubicBezTo>
                  <a:cubicBezTo>
                    <a:pt x="9102" y="9681"/>
                    <a:pt x="9720" y="9538"/>
                    <a:pt x="10145" y="9264"/>
                  </a:cubicBezTo>
                  <a:lnTo>
                    <a:pt x="7049" y="6168"/>
                  </a:lnTo>
                  <a:cubicBezTo>
                    <a:pt x="6920" y="6229"/>
                    <a:pt x="6781" y="6258"/>
                    <a:pt x="6642" y="6258"/>
                  </a:cubicBezTo>
                  <a:cubicBezTo>
                    <a:pt x="6400" y="6258"/>
                    <a:pt x="6160" y="6168"/>
                    <a:pt x="5978" y="6001"/>
                  </a:cubicBezTo>
                  <a:lnTo>
                    <a:pt x="4168" y="4168"/>
                  </a:lnTo>
                  <a:cubicBezTo>
                    <a:pt x="3882" y="3882"/>
                    <a:pt x="3811" y="3453"/>
                    <a:pt x="3977" y="3120"/>
                  </a:cubicBezTo>
                  <a:lnTo>
                    <a:pt x="882" y="0"/>
                  </a:lnTo>
                  <a:close/>
                </a:path>
              </a:pathLst>
            </a:custGeom>
            <a:grpFill/>
            <a:ln>
              <a:noFill/>
            </a:ln>
          </p:spPr>
          <p:txBody>
            <a:bodyPr spcFirstLastPara="1" wrap="square" lIns="91425" tIns="91425" rIns="91425" bIns="91425" anchor="ctr" anchorCtr="0">
              <a:noAutofit/>
            </a:bodyPr>
            <a:lstStyle/>
            <a:p>
              <a:endParaRPr/>
            </a:p>
          </p:txBody>
        </p:sp>
      </p:grpSp>
      <p:pic>
        <p:nvPicPr>
          <p:cNvPr id="43" name="Gráfico 42">
            <a:hlinkClick r:id="rId6"/>
            <a:extLst>
              <a:ext uri="{FF2B5EF4-FFF2-40B4-BE49-F238E27FC236}">
                <a16:creationId xmlns:a16="http://schemas.microsoft.com/office/drawing/2014/main" id="{58CDFA84-EB3B-CF1D-0B1D-6B59D98B00F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734766" y="851615"/>
            <a:ext cx="343613" cy="343613"/>
          </a:xfrm>
          <a:prstGeom prst="rect">
            <a:avLst/>
          </a:prstGeom>
        </p:spPr>
      </p:pic>
      <p:pic>
        <p:nvPicPr>
          <p:cNvPr id="44" name="Gráfico 43">
            <a:hlinkClick r:id="rId9"/>
            <a:extLst>
              <a:ext uri="{FF2B5EF4-FFF2-40B4-BE49-F238E27FC236}">
                <a16:creationId xmlns:a16="http://schemas.microsoft.com/office/drawing/2014/main" id="{9E7B50BE-28B2-F825-74E9-650B0670B15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734766" y="473488"/>
            <a:ext cx="343613" cy="343613"/>
          </a:xfrm>
          <a:prstGeom prst="rect">
            <a:avLst/>
          </a:prstGeom>
        </p:spPr>
      </p:pic>
      <p:pic>
        <p:nvPicPr>
          <p:cNvPr id="45" name="Gráfico 44">
            <a:hlinkClick r:id="rId12"/>
            <a:extLst>
              <a:ext uri="{FF2B5EF4-FFF2-40B4-BE49-F238E27FC236}">
                <a16:creationId xmlns:a16="http://schemas.microsoft.com/office/drawing/2014/main" id="{91A2DCAC-0C39-E1E2-7917-7B4701737F9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1734766" y="95361"/>
            <a:ext cx="343613" cy="343613"/>
          </a:xfrm>
          <a:prstGeom prst="rect">
            <a:avLst/>
          </a:prstGeom>
        </p:spPr>
      </p:pic>
      <p:pic>
        <p:nvPicPr>
          <p:cNvPr id="46" name="Gráfico 45">
            <a:hlinkClick r:id="rId15"/>
            <a:extLst>
              <a:ext uri="{FF2B5EF4-FFF2-40B4-BE49-F238E27FC236}">
                <a16:creationId xmlns:a16="http://schemas.microsoft.com/office/drawing/2014/main" id="{8E69F1BD-CAE0-3903-3C0D-22C2317B685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1734766" y="1229742"/>
            <a:ext cx="343613" cy="343613"/>
          </a:xfrm>
          <a:prstGeom prst="rect">
            <a:avLst/>
          </a:prstGeom>
        </p:spPr>
      </p:pic>
      <p:sp>
        <p:nvSpPr>
          <p:cNvPr id="47" name="Marcador de texto 6">
            <a:extLst>
              <a:ext uri="{FF2B5EF4-FFF2-40B4-BE49-F238E27FC236}">
                <a16:creationId xmlns:a16="http://schemas.microsoft.com/office/drawing/2014/main" id="{2A915827-0FF2-B067-BD30-91B6CB57E7F3}"/>
              </a:ext>
            </a:extLst>
          </p:cNvPr>
          <p:cNvSpPr txBox="1">
            <a:spLocks/>
          </p:cNvSpPr>
          <p:nvPr userDrawn="1"/>
        </p:nvSpPr>
        <p:spPr>
          <a:xfrm>
            <a:off x="4322064" y="6380760"/>
            <a:ext cx="1182522" cy="171134"/>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INSTITUCIONAL</a:t>
            </a:r>
            <a:endParaRPr lang="es-AR" sz="1100" b="0" dirty="0"/>
          </a:p>
        </p:txBody>
      </p:sp>
      <p:sp>
        <p:nvSpPr>
          <p:cNvPr id="48" name="Marcador de texto 6">
            <a:extLst>
              <a:ext uri="{FF2B5EF4-FFF2-40B4-BE49-F238E27FC236}">
                <a16:creationId xmlns:a16="http://schemas.microsoft.com/office/drawing/2014/main" id="{2F56A8A6-6EC8-9BA6-F7E9-2EF591F00AC3}"/>
              </a:ext>
            </a:extLst>
          </p:cNvPr>
          <p:cNvSpPr txBox="1">
            <a:spLocks/>
          </p:cNvSpPr>
          <p:nvPr userDrawn="1"/>
        </p:nvSpPr>
        <p:spPr>
          <a:xfrm>
            <a:off x="5990431" y="6379421"/>
            <a:ext cx="915836" cy="170556"/>
          </a:xfrm>
          <a:prstGeom prst="rect">
            <a:avLst/>
          </a:prstGeom>
        </p:spPr>
        <p:txBody>
          <a:bodyPr lIns="0" tIns="0" rIns="0" bIns="0"/>
          <a:lstStyle>
            <a:lvl1pPr marL="0" indent="0" algn="ctr" defTabSz="914400" rtl="0" eaLnBrk="1" latinLnBrk="0" hangingPunct="1">
              <a:spcBef>
                <a:spcPct val="20000"/>
              </a:spcBef>
              <a:buFont typeface="Arial" pitchFamily="34" charset="0"/>
              <a:buNone/>
              <a:defRPr sz="1600" kern="1200">
                <a:solidFill>
                  <a:schemeClr val="bg1"/>
                </a:solidFill>
                <a:latin typeface="Montserrat Medium" pitchFamily="2" charset="0"/>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9pPr>
          </a:lstStyle>
          <a:p>
            <a:pPr algn="l"/>
            <a:r>
              <a:rPr lang="es-AR" sz="1100" b="0" dirty="0">
                <a:latin typeface="Montserrat" pitchFamily="2" charset="77"/>
              </a:rPr>
              <a:t>INDIVIDUOS</a:t>
            </a:r>
            <a:endParaRPr lang="es-AR" sz="1100" b="0" dirty="0"/>
          </a:p>
        </p:txBody>
      </p:sp>
      <p:sp>
        <p:nvSpPr>
          <p:cNvPr id="4" name="Marcador de texto 3">
            <a:extLst>
              <a:ext uri="{FF2B5EF4-FFF2-40B4-BE49-F238E27FC236}">
                <a16:creationId xmlns:a16="http://schemas.microsoft.com/office/drawing/2014/main" id="{33C761DE-7976-3652-1417-CCB01633F2EB}"/>
              </a:ext>
            </a:extLst>
          </p:cNvPr>
          <p:cNvSpPr>
            <a:spLocks noGrp="1"/>
          </p:cNvSpPr>
          <p:nvPr>
            <p:ph type="body" sz="half" idx="2" hasCustomPrompt="1"/>
          </p:nvPr>
        </p:nvSpPr>
        <p:spPr>
          <a:xfrm>
            <a:off x="3005102" y="4522553"/>
            <a:ext cx="6181797" cy="350240"/>
          </a:xfrm>
          <a:prstGeom prst="rect">
            <a:avLst/>
          </a:prstGeom>
        </p:spPr>
        <p:txBody>
          <a:bodyPr/>
          <a:lstStyle>
            <a:lvl1pPr marL="0" indent="0" algn="ctr">
              <a:buNone/>
              <a:defRPr sz="1600">
                <a:solidFill>
                  <a:schemeClr val="bg1"/>
                </a:solidFill>
                <a:latin typeface="Montserrat Medium"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Bajada del producto</a:t>
            </a:r>
          </a:p>
        </p:txBody>
      </p:sp>
      <p:sp>
        <p:nvSpPr>
          <p:cNvPr id="5" name="Título 1">
            <a:extLst>
              <a:ext uri="{FF2B5EF4-FFF2-40B4-BE49-F238E27FC236}">
                <a16:creationId xmlns:a16="http://schemas.microsoft.com/office/drawing/2014/main" id="{07C9A0CA-17D2-B3A3-F38F-7C4C638CDFA0}"/>
              </a:ext>
            </a:extLst>
          </p:cNvPr>
          <p:cNvSpPr>
            <a:spLocks noGrp="1"/>
          </p:cNvSpPr>
          <p:nvPr>
            <p:ph type="title" hasCustomPrompt="1"/>
          </p:nvPr>
        </p:nvSpPr>
        <p:spPr>
          <a:xfrm>
            <a:off x="2294965" y="3353362"/>
            <a:ext cx="7602071" cy="881106"/>
          </a:xfrm>
          <a:prstGeom prst="rect">
            <a:avLst/>
          </a:prstGeom>
        </p:spPr>
        <p:txBody>
          <a:bodyPr anchor="b"/>
          <a:lstStyle>
            <a:lvl1pPr algn="ctr">
              <a:defRPr sz="5400" b="0">
                <a:solidFill>
                  <a:schemeClr val="bg1"/>
                </a:solidFill>
                <a:latin typeface="Montserrat ExtraBold" pitchFamily="2" charset="0"/>
              </a:defRPr>
            </a:lvl1pPr>
          </a:lstStyle>
          <a:p>
            <a:r>
              <a:rPr lang="es-ES" dirty="0"/>
              <a:t>NOMBRE DE</a:t>
            </a:r>
            <a:br>
              <a:rPr lang="es-ES" dirty="0"/>
            </a:br>
            <a:r>
              <a:rPr lang="es-ES" dirty="0"/>
              <a:t>PRODUCTO</a:t>
            </a:r>
            <a:endParaRPr lang="es-419" dirty="0"/>
          </a:p>
        </p:txBody>
      </p:sp>
      <p:pic>
        <p:nvPicPr>
          <p:cNvPr id="9" name="Gráfico 8">
            <a:extLst>
              <a:ext uri="{FF2B5EF4-FFF2-40B4-BE49-F238E27FC236}">
                <a16:creationId xmlns:a16="http://schemas.microsoft.com/office/drawing/2014/main" id="{8F059BEA-A515-25EC-A1F3-0AAC2F87986F}"/>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5819000" y="1901155"/>
            <a:ext cx="553999" cy="553999"/>
          </a:xfrm>
          <a:prstGeom prst="rect">
            <a:avLst/>
          </a:prstGeom>
        </p:spPr>
      </p:pic>
    </p:spTree>
    <p:extLst>
      <p:ext uri="{BB962C8B-B14F-4D97-AF65-F5344CB8AC3E}">
        <p14:creationId xmlns:p14="http://schemas.microsoft.com/office/powerpoint/2010/main" val="3726506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CBC9D1-A9D0-78E6-62F9-C9CE2BCDC8D1}"/>
              </a:ext>
            </a:extLst>
          </p:cNvPr>
          <p:cNvSpPr>
            <a:spLocks noGrp="1"/>
          </p:cNvSpPr>
          <p:nvPr>
            <p:ph type="title"/>
          </p:nvPr>
        </p:nvSpPr>
        <p:spPr>
          <a:xfrm>
            <a:off x="3053592" y="105842"/>
            <a:ext cx="7441653" cy="554672"/>
          </a:xfrm>
        </p:spPr>
        <p:txBody>
          <a:bodyPr>
            <a:noAutofit/>
          </a:bodyPr>
          <a:lstStyle>
            <a:lvl1pPr algn="ctr">
              <a:defRPr sz="20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6014F059-D8DB-FEDD-0E0C-51B83C8CCF5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AFB08492-1838-9694-580F-6998489C76D1}"/>
              </a:ext>
            </a:extLst>
          </p:cNvPr>
          <p:cNvSpPr>
            <a:spLocks noGrp="1"/>
          </p:cNvSpPr>
          <p:nvPr>
            <p:ph type="dt" sz="half" idx="10"/>
          </p:nvPr>
        </p:nvSpPr>
        <p:spPr>
          <a:xfrm>
            <a:off x="838200" y="6356350"/>
            <a:ext cx="2743200" cy="365125"/>
          </a:xfrm>
          <a:prstGeom prst="rect">
            <a:avLst/>
          </a:prstGeom>
        </p:spPr>
        <p:txBody>
          <a:bodyPr/>
          <a:lstStyle/>
          <a:p>
            <a:fld id="{82B723D1-FAFE-43D5-B3D1-794548799915}" type="datetimeFigureOut">
              <a:rPr lang="es-419" smtClean="0"/>
              <a:t>3/7/2025</a:t>
            </a:fld>
            <a:endParaRPr lang="es-419"/>
          </a:p>
        </p:txBody>
      </p:sp>
      <p:sp>
        <p:nvSpPr>
          <p:cNvPr id="5" name="Marcador de pie de página 4">
            <a:extLst>
              <a:ext uri="{FF2B5EF4-FFF2-40B4-BE49-F238E27FC236}">
                <a16:creationId xmlns:a16="http://schemas.microsoft.com/office/drawing/2014/main" id="{628A7045-C7D6-F8F9-83E8-A0C598120C79}"/>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6" name="Marcador de número de diapositiva 5">
            <a:extLst>
              <a:ext uri="{FF2B5EF4-FFF2-40B4-BE49-F238E27FC236}">
                <a16:creationId xmlns:a16="http://schemas.microsoft.com/office/drawing/2014/main" id="{5BF11776-3FA6-2414-8AE3-109A49567FEA}"/>
              </a:ext>
            </a:extLst>
          </p:cNvPr>
          <p:cNvSpPr>
            <a:spLocks noGrp="1"/>
          </p:cNvSpPr>
          <p:nvPr>
            <p:ph type="sldNum" sz="quarter" idx="12"/>
          </p:nvPr>
        </p:nvSpPr>
        <p:spPr/>
        <p:txBody>
          <a:bodyPr/>
          <a:lstStyle/>
          <a:p>
            <a:fld id="{71C1FE47-C3A2-46BA-AF1A-0031EA7851D5}" type="slidenum">
              <a:rPr lang="es-AR" smtClean="0"/>
              <a:pPr/>
              <a:t>‹Nº›</a:t>
            </a:fld>
            <a:endParaRPr lang="es-AR"/>
          </a:p>
        </p:txBody>
      </p:sp>
    </p:spTree>
    <p:extLst>
      <p:ext uri="{BB962C8B-B14F-4D97-AF65-F5344CB8AC3E}">
        <p14:creationId xmlns:p14="http://schemas.microsoft.com/office/powerpoint/2010/main" val="183852942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975F9-3F51-7285-E235-67E521290A69}"/>
              </a:ext>
            </a:extLst>
          </p:cNvPr>
          <p:cNvSpPr>
            <a:spLocks noGrp="1"/>
          </p:cNvSpPr>
          <p:nvPr>
            <p:ph type="title"/>
          </p:nvPr>
        </p:nvSpPr>
        <p:spPr>
          <a:xfrm>
            <a:off x="267502" y="423512"/>
            <a:ext cx="10262536" cy="539014"/>
          </a:xfrm>
        </p:spPr>
        <p:txBody>
          <a:bodyPr>
            <a:normAutofit/>
          </a:bodyPr>
          <a:lstStyle>
            <a:lvl1pPr>
              <a:defRPr sz="24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DA9966C9-90F3-616C-5427-480EAA995B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3F900FA4-7DC4-1F60-E18C-DCF37D656B1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E48B85B5-7072-656B-4907-E4088C0FB89E}"/>
              </a:ext>
            </a:extLst>
          </p:cNvPr>
          <p:cNvSpPr>
            <a:spLocks noGrp="1"/>
          </p:cNvSpPr>
          <p:nvPr>
            <p:ph type="dt" sz="half" idx="10"/>
          </p:nvPr>
        </p:nvSpPr>
        <p:spPr>
          <a:xfrm>
            <a:off x="838200" y="6356350"/>
            <a:ext cx="2743200" cy="365125"/>
          </a:xfrm>
          <a:prstGeom prst="rect">
            <a:avLst/>
          </a:prstGeom>
        </p:spPr>
        <p:txBody>
          <a:bodyPr/>
          <a:lstStyle/>
          <a:p>
            <a:fld id="{82B723D1-FAFE-43D5-B3D1-794548799915}" type="datetimeFigureOut">
              <a:rPr lang="es-419" smtClean="0"/>
              <a:t>3/7/2025</a:t>
            </a:fld>
            <a:endParaRPr lang="es-419"/>
          </a:p>
        </p:txBody>
      </p:sp>
      <p:sp>
        <p:nvSpPr>
          <p:cNvPr id="6" name="Marcador de pie de página 5">
            <a:extLst>
              <a:ext uri="{FF2B5EF4-FFF2-40B4-BE49-F238E27FC236}">
                <a16:creationId xmlns:a16="http://schemas.microsoft.com/office/drawing/2014/main" id="{8E151390-4C08-F73F-DD2F-7D605CEF715C}"/>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7" name="Marcador de número de diapositiva 6">
            <a:extLst>
              <a:ext uri="{FF2B5EF4-FFF2-40B4-BE49-F238E27FC236}">
                <a16:creationId xmlns:a16="http://schemas.microsoft.com/office/drawing/2014/main" id="{B4E44824-C8A0-E599-3C78-2E58B4C31942}"/>
              </a:ext>
            </a:extLst>
          </p:cNvPr>
          <p:cNvSpPr>
            <a:spLocks noGrp="1"/>
          </p:cNvSpPr>
          <p:nvPr>
            <p:ph type="sldNum" sz="quarter" idx="12"/>
          </p:nvPr>
        </p:nvSpPr>
        <p:spPr/>
        <p:txBody>
          <a:bodyPr/>
          <a:lstStyle/>
          <a:p>
            <a:fld id="{71C1FE47-C3A2-46BA-AF1A-0031EA7851D5}" type="slidenum">
              <a:rPr lang="es-AR" smtClean="0"/>
              <a:pPr/>
              <a:t>‹Nº›</a:t>
            </a:fld>
            <a:endParaRPr lang="es-AR"/>
          </a:p>
        </p:txBody>
      </p:sp>
    </p:spTree>
    <p:extLst>
      <p:ext uri="{BB962C8B-B14F-4D97-AF65-F5344CB8AC3E}">
        <p14:creationId xmlns:p14="http://schemas.microsoft.com/office/powerpoint/2010/main" val="280127994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2B09DB-1C31-1D4F-50D9-88B3F7194D3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A99D9DB9-177F-A47F-6F35-AE8D60CAB9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CA5EA57-3821-3C9E-8917-AEDBF85F044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32CF315C-2AD9-C65C-0D05-C33E9E4419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5BEC25A-097F-82A5-B182-8317450D634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9CF9F301-BEAB-9BD5-8975-A940C68C6409}"/>
              </a:ext>
            </a:extLst>
          </p:cNvPr>
          <p:cNvSpPr>
            <a:spLocks noGrp="1"/>
          </p:cNvSpPr>
          <p:nvPr>
            <p:ph type="dt" sz="half" idx="10"/>
          </p:nvPr>
        </p:nvSpPr>
        <p:spPr>
          <a:xfrm>
            <a:off x="838200" y="6356350"/>
            <a:ext cx="2743200" cy="365125"/>
          </a:xfrm>
          <a:prstGeom prst="rect">
            <a:avLst/>
          </a:prstGeom>
        </p:spPr>
        <p:txBody>
          <a:bodyPr/>
          <a:lstStyle/>
          <a:p>
            <a:fld id="{82B723D1-FAFE-43D5-B3D1-794548799915}" type="datetimeFigureOut">
              <a:rPr lang="es-419" smtClean="0"/>
              <a:t>3/7/2025</a:t>
            </a:fld>
            <a:endParaRPr lang="es-419"/>
          </a:p>
        </p:txBody>
      </p:sp>
      <p:sp>
        <p:nvSpPr>
          <p:cNvPr id="8" name="Marcador de pie de página 7">
            <a:extLst>
              <a:ext uri="{FF2B5EF4-FFF2-40B4-BE49-F238E27FC236}">
                <a16:creationId xmlns:a16="http://schemas.microsoft.com/office/drawing/2014/main" id="{BC65EA15-D6EC-4266-539C-99E2620B70C5}"/>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9" name="Marcador de número de diapositiva 8">
            <a:extLst>
              <a:ext uri="{FF2B5EF4-FFF2-40B4-BE49-F238E27FC236}">
                <a16:creationId xmlns:a16="http://schemas.microsoft.com/office/drawing/2014/main" id="{FB2A9047-AB7E-7BCD-21F8-E46CE5534245}"/>
              </a:ext>
            </a:extLst>
          </p:cNvPr>
          <p:cNvSpPr>
            <a:spLocks noGrp="1"/>
          </p:cNvSpPr>
          <p:nvPr>
            <p:ph type="sldNum" sz="quarter" idx="12"/>
          </p:nvPr>
        </p:nvSpPr>
        <p:spPr/>
        <p:txBody>
          <a:bodyPr/>
          <a:lstStyle/>
          <a:p>
            <a:fld id="{71C1FE47-C3A2-46BA-AF1A-0031EA7851D5}" type="slidenum">
              <a:rPr lang="es-AR" smtClean="0"/>
              <a:pPr/>
              <a:t>‹Nº›</a:t>
            </a:fld>
            <a:endParaRPr lang="es-AR"/>
          </a:p>
        </p:txBody>
      </p:sp>
    </p:spTree>
    <p:extLst>
      <p:ext uri="{BB962C8B-B14F-4D97-AF65-F5344CB8AC3E}">
        <p14:creationId xmlns:p14="http://schemas.microsoft.com/office/powerpoint/2010/main" val="221675488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BFCA09-E87A-D8D7-13FB-4E0196757C5C}"/>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08B76276-6868-1287-2085-CBBABFBF7222}"/>
              </a:ext>
            </a:extLst>
          </p:cNvPr>
          <p:cNvSpPr>
            <a:spLocks noGrp="1"/>
          </p:cNvSpPr>
          <p:nvPr>
            <p:ph type="dt" sz="half" idx="10"/>
          </p:nvPr>
        </p:nvSpPr>
        <p:spPr>
          <a:xfrm>
            <a:off x="838200" y="6356350"/>
            <a:ext cx="2743200" cy="365125"/>
          </a:xfrm>
          <a:prstGeom prst="rect">
            <a:avLst/>
          </a:prstGeom>
        </p:spPr>
        <p:txBody>
          <a:bodyPr/>
          <a:lstStyle/>
          <a:p>
            <a:fld id="{82B723D1-FAFE-43D5-B3D1-794548799915}" type="datetimeFigureOut">
              <a:rPr lang="es-419" smtClean="0"/>
              <a:t>3/7/2025</a:t>
            </a:fld>
            <a:endParaRPr lang="es-419"/>
          </a:p>
        </p:txBody>
      </p:sp>
      <p:sp>
        <p:nvSpPr>
          <p:cNvPr id="4" name="Marcador de pie de página 3">
            <a:extLst>
              <a:ext uri="{FF2B5EF4-FFF2-40B4-BE49-F238E27FC236}">
                <a16:creationId xmlns:a16="http://schemas.microsoft.com/office/drawing/2014/main" id="{C0492FC6-4A11-F2D8-5572-E48C35BB6EEB}"/>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5" name="Marcador de número de diapositiva 4">
            <a:extLst>
              <a:ext uri="{FF2B5EF4-FFF2-40B4-BE49-F238E27FC236}">
                <a16:creationId xmlns:a16="http://schemas.microsoft.com/office/drawing/2014/main" id="{D2B2E813-75FD-D3E0-BC4C-968CBF187DFA}"/>
              </a:ext>
            </a:extLst>
          </p:cNvPr>
          <p:cNvSpPr>
            <a:spLocks noGrp="1"/>
          </p:cNvSpPr>
          <p:nvPr>
            <p:ph type="sldNum" sz="quarter" idx="12"/>
          </p:nvPr>
        </p:nvSpPr>
        <p:spPr/>
        <p:txBody>
          <a:bodyPr/>
          <a:lstStyle/>
          <a:p>
            <a:fld id="{71C1FE47-C3A2-46BA-AF1A-0031EA7851D5}" type="slidenum">
              <a:rPr lang="es-AR" smtClean="0"/>
              <a:pPr/>
              <a:t>‹Nº›</a:t>
            </a:fld>
            <a:endParaRPr lang="es-AR"/>
          </a:p>
        </p:txBody>
      </p:sp>
    </p:spTree>
    <p:extLst>
      <p:ext uri="{BB962C8B-B14F-4D97-AF65-F5344CB8AC3E}">
        <p14:creationId xmlns:p14="http://schemas.microsoft.com/office/powerpoint/2010/main" val="138237840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677527A-259F-54D5-4495-8407E4C0FC81}"/>
              </a:ext>
            </a:extLst>
          </p:cNvPr>
          <p:cNvSpPr>
            <a:spLocks noGrp="1"/>
          </p:cNvSpPr>
          <p:nvPr>
            <p:ph type="dt" sz="half" idx="10"/>
          </p:nvPr>
        </p:nvSpPr>
        <p:spPr>
          <a:xfrm>
            <a:off x="838200" y="6356350"/>
            <a:ext cx="2743200" cy="365125"/>
          </a:xfrm>
          <a:prstGeom prst="rect">
            <a:avLst/>
          </a:prstGeom>
        </p:spPr>
        <p:txBody>
          <a:bodyPr/>
          <a:lstStyle/>
          <a:p>
            <a:fld id="{82B723D1-FAFE-43D5-B3D1-794548799915}" type="datetimeFigureOut">
              <a:rPr lang="es-419" smtClean="0"/>
              <a:t>3/7/2025</a:t>
            </a:fld>
            <a:endParaRPr lang="es-419"/>
          </a:p>
        </p:txBody>
      </p:sp>
      <p:sp>
        <p:nvSpPr>
          <p:cNvPr id="3" name="Marcador de pie de página 2">
            <a:extLst>
              <a:ext uri="{FF2B5EF4-FFF2-40B4-BE49-F238E27FC236}">
                <a16:creationId xmlns:a16="http://schemas.microsoft.com/office/drawing/2014/main" id="{6421C124-FEB4-ADEA-DE80-3088AAB80F7B}"/>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4" name="Marcador de número de diapositiva 3">
            <a:extLst>
              <a:ext uri="{FF2B5EF4-FFF2-40B4-BE49-F238E27FC236}">
                <a16:creationId xmlns:a16="http://schemas.microsoft.com/office/drawing/2014/main" id="{4AB2F987-207E-052E-5B06-2FDB8FB3E06F}"/>
              </a:ext>
            </a:extLst>
          </p:cNvPr>
          <p:cNvSpPr>
            <a:spLocks noGrp="1"/>
          </p:cNvSpPr>
          <p:nvPr>
            <p:ph type="sldNum" sz="quarter" idx="12"/>
          </p:nvPr>
        </p:nvSpPr>
        <p:spPr/>
        <p:txBody>
          <a:bodyPr/>
          <a:lstStyle/>
          <a:p>
            <a:fld id="{71C1FE47-C3A2-46BA-AF1A-0031EA7851D5}" type="slidenum">
              <a:rPr lang="es-AR" smtClean="0"/>
              <a:pPr/>
              <a:t>‹Nº›</a:t>
            </a:fld>
            <a:endParaRPr lang="es-AR"/>
          </a:p>
        </p:txBody>
      </p:sp>
    </p:spTree>
    <p:extLst>
      <p:ext uri="{BB962C8B-B14F-4D97-AF65-F5344CB8AC3E}">
        <p14:creationId xmlns:p14="http://schemas.microsoft.com/office/powerpoint/2010/main" val="3601105389"/>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image" Target="../media/image4.png"/><Relationship Id="rId2" Type="http://schemas.openxmlformats.org/officeDocument/2006/relationships/slideLayout" Target="../slideLayouts/slideLayout22.xml"/><Relationship Id="rId16" Type="http://schemas.openxmlformats.org/officeDocument/2006/relationships/theme" Target="../theme/theme4.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5.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40B69A0-F1E2-DA17-25F8-F2A0B71D1F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A4D007CD-096F-A690-59E9-C88069D8E2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A5D3D1C8-85EB-4C17-D015-62D72B4B83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2B723D1-FAFE-43D5-B3D1-794548799915}" type="datetimeFigureOut">
              <a:rPr lang="es-419" smtClean="0"/>
              <a:t>3/7/2025</a:t>
            </a:fld>
            <a:endParaRPr lang="es-419"/>
          </a:p>
        </p:txBody>
      </p:sp>
      <p:sp>
        <p:nvSpPr>
          <p:cNvPr id="5" name="Marcador de pie de página 4">
            <a:extLst>
              <a:ext uri="{FF2B5EF4-FFF2-40B4-BE49-F238E27FC236}">
                <a16:creationId xmlns:a16="http://schemas.microsoft.com/office/drawing/2014/main" id="{47D89660-479A-9820-1612-DDC8AB255E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419"/>
          </a:p>
        </p:txBody>
      </p:sp>
      <p:sp>
        <p:nvSpPr>
          <p:cNvPr id="6" name="Marcador de número de diapositiva 5">
            <a:extLst>
              <a:ext uri="{FF2B5EF4-FFF2-40B4-BE49-F238E27FC236}">
                <a16:creationId xmlns:a16="http://schemas.microsoft.com/office/drawing/2014/main" id="{8A7386DE-7832-41FB-0DDF-FDB7072613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1C1FE47-C3A2-46BA-AF1A-0031EA7851D5}" type="slidenum">
              <a:rPr lang="es-AR" smtClean="0"/>
              <a:pPr/>
              <a:t>‹Nº›</a:t>
            </a:fld>
            <a:endParaRPr lang="es-AR"/>
          </a:p>
        </p:txBody>
      </p:sp>
    </p:spTree>
    <p:extLst>
      <p:ext uri="{BB962C8B-B14F-4D97-AF65-F5344CB8AC3E}">
        <p14:creationId xmlns:p14="http://schemas.microsoft.com/office/powerpoint/2010/main" val="2213431928"/>
      </p:ext>
    </p:extLst>
  </p:cSld>
  <p:clrMap bg1="lt1" tx1="dk1" bg2="lt2" tx2="dk2" accent1="accent1" accent2="accent2" accent3="accent3" accent4="accent4" accent5="accent5" accent6="accent6" hlink="hlink" folHlink="folHlink"/>
  <p:sldLayoutIdLst>
    <p:sldLayoutId id="2147483670" r:id="rId1"/>
    <p:sldLayoutId id="2147483681" r:id="rId2"/>
    <p:sldLayoutId id="214748368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3881A72-89BD-574C-B622-0CBA6B39A147}"/>
              </a:ext>
            </a:extLst>
          </p:cNvPr>
          <p:cNvPicPr>
            <a:picLocks noChangeAspect="1"/>
          </p:cNvPicPr>
          <p:nvPr userDrawn="1"/>
        </p:nvPicPr>
        <p:blipFill>
          <a:blip r:embed="rId8"/>
          <a:stretch>
            <a:fillRect/>
          </a:stretch>
        </p:blipFill>
        <p:spPr>
          <a:xfrm>
            <a:off x="2" y="8926"/>
            <a:ext cx="12192000" cy="749728"/>
          </a:xfrm>
          <a:prstGeom prst="rect">
            <a:avLst/>
          </a:prstGeom>
        </p:spPr>
      </p:pic>
      <p:sp>
        <p:nvSpPr>
          <p:cNvPr id="2" name="Marcador de título 1">
            <a:extLst>
              <a:ext uri="{FF2B5EF4-FFF2-40B4-BE49-F238E27FC236}">
                <a16:creationId xmlns:a16="http://schemas.microsoft.com/office/drawing/2014/main" id="{540B69A0-F1E2-DA17-25F8-F2A0B71D1F96}"/>
              </a:ext>
            </a:extLst>
          </p:cNvPr>
          <p:cNvSpPr>
            <a:spLocks noGrp="1"/>
          </p:cNvSpPr>
          <p:nvPr>
            <p:ph type="title"/>
          </p:nvPr>
        </p:nvSpPr>
        <p:spPr>
          <a:xfrm>
            <a:off x="212557" y="369353"/>
            <a:ext cx="10307856" cy="554672"/>
          </a:xfrm>
          <a:prstGeom prst="rect">
            <a:avLst/>
          </a:prstGeom>
        </p:spPr>
        <p:txBody>
          <a:bodyPr vert="horz" lIns="91440" tIns="45720" rIns="91440" bIns="45720" rtlCol="0" anchor="ctr">
            <a:normAutofit/>
          </a:bodyPr>
          <a:lstStyle/>
          <a:p>
            <a:r>
              <a:rPr lang="es-ES" dirty="0"/>
              <a:t>car el estilo de título del patrón</a:t>
            </a:r>
            <a:endParaRPr lang="es-419" dirty="0"/>
          </a:p>
        </p:txBody>
      </p:sp>
      <p:sp>
        <p:nvSpPr>
          <p:cNvPr id="3" name="Marcador de texto 2">
            <a:extLst>
              <a:ext uri="{FF2B5EF4-FFF2-40B4-BE49-F238E27FC236}">
                <a16:creationId xmlns:a16="http://schemas.microsoft.com/office/drawing/2014/main" id="{A4D007CD-096F-A690-59E9-C88069D8E261}"/>
              </a:ext>
            </a:extLst>
          </p:cNvPr>
          <p:cNvSpPr>
            <a:spLocks noGrp="1"/>
          </p:cNvSpPr>
          <p:nvPr>
            <p:ph type="body" idx="1"/>
          </p:nvPr>
        </p:nvSpPr>
        <p:spPr>
          <a:xfrm>
            <a:off x="212557" y="991402"/>
            <a:ext cx="11790145" cy="5650029"/>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419" dirty="0"/>
          </a:p>
        </p:txBody>
      </p:sp>
      <p:sp>
        <p:nvSpPr>
          <p:cNvPr id="6" name="Marcador de número de diapositiva 5">
            <a:extLst>
              <a:ext uri="{FF2B5EF4-FFF2-40B4-BE49-F238E27FC236}">
                <a16:creationId xmlns:a16="http://schemas.microsoft.com/office/drawing/2014/main" id="{8A7386DE-7832-41FB-0DDF-FDB70726134D}"/>
              </a:ext>
            </a:extLst>
          </p:cNvPr>
          <p:cNvSpPr>
            <a:spLocks noGrp="1"/>
          </p:cNvSpPr>
          <p:nvPr>
            <p:ph type="sldNum" sz="quarter" idx="4"/>
          </p:nvPr>
        </p:nvSpPr>
        <p:spPr>
          <a:xfrm>
            <a:off x="0" y="-35499"/>
            <a:ext cx="535004"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1C1FE47-C3A2-46BA-AF1A-0031EA7851D5}" type="slidenum">
              <a:rPr lang="es-AR" smtClean="0"/>
              <a:pPr/>
              <a:t>‹Nº›</a:t>
            </a:fld>
            <a:endParaRPr lang="es-AR"/>
          </a:p>
        </p:txBody>
      </p:sp>
    </p:spTree>
    <p:extLst>
      <p:ext uri="{BB962C8B-B14F-4D97-AF65-F5344CB8AC3E}">
        <p14:creationId xmlns:p14="http://schemas.microsoft.com/office/powerpoint/2010/main" val="190268123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1" r:id="rId3"/>
    <p:sldLayoutId id="2147483662" r:id="rId4"/>
    <p:sldLayoutId id="2147483663" r:id="rId5"/>
    <p:sldLayoutId id="2147483664" r:id="rId6"/>
  </p:sldLayoutIdLst>
  <p:hf hdr="0" ftr="0" dt="0"/>
  <p:txStyles>
    <p:titleStyle>
      <a:lvl1pPr algn="l" defTabSz="914400" rtl="0" eaLnBrk="1" latinLnBrk="0" hangingPunct="1">
        <a:lnSpc>
          <a:spcPct val="90000"/>
        </a:lnSpc>
        <a:spcBef>
          <a:spcPct val="0"/>
        </a:spcBef>
        <a:buNone/>
        <a:defRPr sz="2600" b="1" kern="1200">
          <a:solidFill>
            <a:schemeClr val="tx1"/>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7C9595-B3EC-F57C-A1F0-17C68454FBFF}"/>
              </a:ext>
            </a:extLst>
          </p:cNvPr>
          <p:cNvSpPr>
            <a:spLocks noGrp="1"/>
          </p:cNvSpPr>
          <p:nvPr>
            <p:ph type="title"/>
          </p:nvPr>
        </p:nvSpPr>
        <p:spPr>
          <a:xfrm>
            <a:off x="279400" y="681037"/>
            <a:ext cx="10515600" cy="644208"/>
          </a:xfrm>
          <a:prstGeom prst="rect">
            <a:avLst/>
          </a:prstGeom>
        </p:spPr>
        <p:txBody>
          <a:bodyPr vert="horz" lIns="91440" tIns="45720" rIns="91440" bIns="45720" rtlCol="0" anchor="ctr">
            <a:normAutofit/>
          </a:bodyPr>
          <a:lstStyle/>
          <a:p>
            <a:r>
              <a:rPr lang="en-US"/>
              <a:t>Click to edit Master title style</a:t>
            </a:r>
            <a:endParaRPr lang="es-AR"/>
          </a:p>
        </p:txBody>
      </p:sp>
      <p:sp>
        <p:nvSpPr>
          <p:cNvPr id="3" name="Text Placeholder 2">
            <a:extLst>
              <a:ext uri="{FF2B5EF4-FFF2-40B4-BE49-F238E27FC236}">
                <a16:creationId xmlns:a16="http://schemas.microsoft.com/office/drawing/2014/main" id="{D1D97842-DC1C-5E2A-05D7-BE1D5F9EC2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4" name="Date Placeholder 3">
            <a:extLst>
              <a:ext uri="{FF2B5EF4-FFF2-40B4-BE49-F238E27FC236}">
                <a16:creationId xmlns:a16="http://schemas.microsoft.com/office/drawing/2014/main" id="{226AF2E2-C769-2A2D-43A1-B2D5FF21C9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84AAC3-13B5-4365-9A50-57F55783A4B7}" type="datetimeFigureOut">
              <a:rPr lang="es-AR" smtClean="0"/>
              <a:t>3/7/2025</a:t>
            </a:fld>
            <a:endParaRPr lang="es-AR"/>
          </a:p>
        </p:txBody>
      </p:sp>
      <p:sp>
        <p:nvSpPr>
          <p:cNvPr id="5" name="Footer Placeholder 4">
            <a:extLst>
              <a:ext uri="{FF2B5EF4-FFF2-40B4-BE49-F238E27FC236}">
                <a16:creationId xmlns:a16="http://schemas.microsoft.com/office/drawing/2014/main" id="{871F2211-1158-96E8-ABEC-5A8D1D2CC1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dirty="0"/>
          </a:p>
        </p:txBody>
      </p:sp>
      <p:sp>
        <p:nvSpPr>
          <p:cNvPr id="6" name="Slide Number Placeholder 5">
            <a:extLst>
              <a:ext uri="{FF2B5EF4-FFF2-40B4-BE49-F238E27FC236}">
                <a16:creationId xmlns:a16="http://schemas.microsoft.com/office/drawing/2014/main" id="{EE6307CB-193F-9164-D5E7-9F4E1E59C9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C1FE47-C3A2-46BA-AF1A-0031EA7851D5}" type="slidenum">
              <a:rPr lang="es-AR" smtClean="0"/>
              <a:t>‹Nº›</a:t>
            </a:fld>
            <a:endParaRPr lang="es-AR"/>
          </a:p>
        </p:txBody>
      </p:sp>
    </p:spTree>
    <p:extLst>
      <p:ext uri="{BB962C8B-B14F-4D97-AF65-F5344CB8AC3E}">
        <p14:creationId xmlns:p14="http://schemas.microsoft.com/office/powerpoint/2010/main" val="289239949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7 Rectángulo"/>
          <p:cNvSpPr/>
          <p:nvPr userDrawn="1"/>
        </p:nvSpPr>
        <p:spPr>
          <a:xfrm>
            <a:off x="0" y="5486400"/>
            <a:ext cx="180000" cy="1371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Rectángulo"/>
          <p:cNvSpPr/>
          <p:nvPr userDrawn="1"/>
        </p:nvSpPr>
        <p:spPr>
          <a:xfrm>
            <a:off x="0" y="4114800"/>
            <a:ext cx="180000" cy="1371600"/>
          </a:xfrm>
          <a:prstGeom prst="rect">
            <a:avLst/>
          </a:prstGeom>
          <a:solidFill>
            <a:srgbClr val="739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9 Rectángulo"/>
          <p:cNvSpPr/>
          <p:nvPr userDrawn="1"/>
        </p:nvSpPr>
        <p:spPr>
          <a:xfrm>
            <a:off x="0" y="2743200"/>
            <a:ext cx="180000"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10 Rectángulo"/>
          <p:cNvSpPr/>
          <p:nvPr userDrawn="1"/>
        </p:nvSpPr>
        <p:spPr>
          <a:xfrm>
            <a:off x="0" y="1371600"/>
            <a:ext cx="180000" cy="1371600"/>
          </a:xfrm>
          <a:prstGeom prst="rect">
            <a:avLst/>
          </a:prstGeom>
          <a:solidFill>
            <a:srgbClr val="FAA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11 Rectángulo"/>
          <p:cNvSpPr/>
          <p:nvPr userDrawn="1"/>
        </p:nvSpPr>
        <p:spPr>
          <a:xfrm>
            <a:off x="0" y="0"/>
            <a:ext cx="180000" cy="1371600"/>
          </a:xfrm>
          <a:prstGeom prst="rect">
            <a:avLst/>
          </a:prstGeom>
          <a:solidFill>
            <a:srgbClr val="F36C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6" name="Picture 3" descr="C:\Users\Erebor\Desktop\Megaqm\Datos\Megaqm_Logo.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0004184" y="422293"/>
            <a:ext cx="1620944" cy="551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25630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Lst>
  <p:hf hdr="0" ftr="0" dt="0"/>
  <p:txStyles>
    <p:titleStyle>
      <a:lvl1pPr algn="l" defTabSz="914400" rtl="0" eaLnBrk="1" latinLnBrk="0" hangingPunct="1">
        <a:lnSpc>
          <a:spcPct val="90000"/>
        </a:lnSpc>
        <a:spcBef>
          <a:spcPct val="0"/>
        </a:spcBef>
        <a:buNone/>
        <a:defRPr sz="4400" b="0" kern="1200">
          <a:solidFill>
            <a:schemeClr val="tx1"/>
          </a:solidFill>
          <a:latin typeface="Montserrat SemiBol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itchFamily="2"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itchFamily="2" charset="0"/>
          <a:ea typeface="+mn-ea"/>
          <a:cs typeface="Arial"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itchFamily="2" charset="0"/>
          <a:ea typeface="+mn-ea"/>
          <a:cs typeface="Arial"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itchFamily="2"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itchFamily="2"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7 Rectángulo">
            <a:extLst>
              <a:ext uri="{FF2B5EF4-FFF2-40B4-BE49-F238E27FC236}">
                <a16:creationId xmlns:a16="http://schemas.microsoft.com/office/drawing/2014/main" id="{0DFEDE23-22B7-2BFF-995F-5139789A5C4B}"/>
              </a:ext>
            </a:extLst>
          </p:cNvPr>
          <p:cNvSpPr/>
          <p:nvPr userDrawn="1"/>
        </p:nvSpPr>
        <p:spPr>
          <a:xfrm>
            <a:off x="0" y="5486400"/>
            <a:ext cx="180000" cy="1371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8 Rectángulo">
            <a:extLst>
              <a:ext uri="{FF2B5EF4-FFF2-40B4-BE49-F238E27FC236}">
                <a16:creationId xmlns:a16="http://schemas.microsoft.com/office/drawing/2014/main" id="{B9DC9BC8-2892-DF36-19A4-334659D463BD}"/>
              </a:ext>
            </a:extLst>
          </p:cNvPr>
          <p:cNvSpPr/>
          <p:nvPr userDrawn="1"/>
        </p:nvSpPr>
        <p:spPr>
          <a:xfrm>
            <a:off x="0" y="4114800"/>
            <a:ext cx="180000" cy="1371600"/>
          </a:xfrm>
          <a:prstGeom prst="rect">
            <a:avLst/>
          </a:prstGeom>
          <a:solidFill>
            <a:srgbClr val="739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9 Rectángulo">
            <a:extLst>
              <a:ext uri="{FF2B5EF4-FFF2-40B4-BE49-F238E27FC236}">
                <a16:creationId xmlns:a16="http://schemas.microsoft.com/office/drawing/2014/main" id="{22D6454C-E82C-4A40-F3E9-2692A12872D3}"/>
              </a:ext>
            </a:extLst>
          </p:cNvPr>
          <p:cNvSpPr/>
          <p:nvPr userDrawn="1"/>
        </p:nvSpPr>
        <p:spPr>
          <a:xfrm>
            <a:off x="0" y="2743200"/>
            <a:ext cx="180000"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10 Rectángulo">
            <a:extLst>
              <a:ext uri="{FF2B5EF4-FFF2-40B4-BE49-F238E27FC236}">
                <a16:creationId xmlns:a16="http://schemas.microsoft.com/office/drawing/2014/main" id="{9A40F31B-B0D7-9A0E-5CCD-E69B26E21576}"/>
              </a:ext>
            </a:extLst>
          </p:cNvPr>
          <p:cNvSpPr/>
          <p:nvPr userDrawn="1"/>
        </p:nvSpPr>
        <p:spPr>
          <a:xfrm>
            <a:off x="0" y="1371600"/>
            <a:ext cx="180000" cy="1371600"/>
          </a:xfrm>
          <a:prstGeom prst="rect">
            <a:avLst/>
          </a:prstGeom>
          <a:solidFill>
            <a:srgbClr val="FAA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11 Rectángulo">
            <a:extLst>
              <a:ext uri="{FF2B5EF4-FFF2-40B4-BE49-F238E27FC236}">
                <a16:creationId xmlns:a16="http://schemas.microsoft.com/office/drawing/2014/main" id="{56EA66EC-9817-FCD8-1132-2DE283B6D619}"/>
              </a:ext>
            </a:extLst>
          </p:cNvPr>
          <p:cNvSpPr/>
          <p:nvPr userDrawn="1"/>
        </p:nvSpPr>
        <p:spPr>
          <a:xfrm>
            <a:off x="0" y="0"/>
            <a:ext cx="180000" cy="1371600"/>
          </a:xfrm>
          <a:prstGeom prst="rect">
            <a:avLst/>
          </a:prstGeom>
          <a:solidFill>
            <a:srgbClr val="F36C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10578818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EDB7F75-5E1E-98AA-EFD0-6D99876C4937}"/>
              </a:ext>
            </a:extLst>
          </p:cNvPr>
          <p:cNvSpPr txBox="1"/>
          <p:nvPr/>
        </p:nvSpPr>
        <p:spPr>
          <a:xfrm>
            <a:off x="814526" y="3266727"/>
            <a:ext cx="8031092" cy="1138773"/>
          </a:xfrm>
          <a:prstGeom prst="rect">
            <a:avLst/>
          </a:prstGeom>
          <a:noFill/>
        </p:spPr>
        <p:txBody>
          <a:bodyPr wrap="square" lIns="91440" tIns="45720" rIns="91440" bIns="45720" rtlCol="0" anchor="t">
            <a:spAutoFit/>
          </a:bodyPr>
          <a:lstStyle/>
          <a:p>
            <a:r>
              <a:rPr lang="es-ES" sz="2400" b="1" dirty="0">
                <a:solidFill>
                  <a:srgbClr val="454545"/>
                </a:solidFill>
                <a:latin typeface="Montserrat" pitchFamily="2" charset="0"/>
                <a:cs typeface="Arial" panose="020B0604020202020204" pitchFamily="34" charset="0"/>
              </a:rPr>
              <a:t>“Perspectivas Económicas: </a:t>
            </a:r>
          </a:p>
          <a:p>
            <a:r>
              <a:rPr lang="es-ES" sz="2400" b="1" dirty="0">
                <a:solidFill>
                  <a:srgbClr val="454545"/>
                </a:solidFill>
                <a:latin typeface="Montserrat" pitchFamily="2" charset="0"/>
                <a:cs typeface="Arial" panose="020B0604020202020204" pitchFamily="34" charset="0"/>
              </a:rPr>
              <a:t>Los Desafíos del Segundo Semestre”</a:t>
            </a:r>
          </a:p>
          <a:p>
            <a:r>
              <a:rPr lang="es-AR" sz="2000" dirty="0">
                <a:solidFill>
                  <a:srgbClr val="454545"/>
                </a:solidFill>
                <a:latin typeface="Montserrat" pitchFamily="2" charset="0"/>
                <a:cs typeface="Arial"/>
              </a:rPr>
              <a:t>3 de julio de 2025</a:t>
            </a:r>
            <a:endParaRPr lang="es-AR" sz="3200" dirty="0">
              <a:solidFill>
                <a:srgbClr val="454545"/>
              </a:solidFill>
              <a:latin typeface="Montserrat" pitchFamily="2" charset="0"/>
              <a:cs typeface="Arial" panose="020B0604020202020204" pitchFamily="34" charset="0"/>
            </a:endParaRPr>
          </a:p>
        </p:txBody>
      </p:sp>
    </p:spTree>
    <p:extLst>
      <p:ext uri="{BB962C8B-B14F-4D97-AF65-F5344CB8AC3E}">
        <p14:creationId xmlns:p14="http://schemas.microsoft.com/office/powerpoint/2010/main" val="3311262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492732-389D-6249-94FA-FEFEF4E816A5}"/>
              </a:ext>
            </a:extLst>
          </p:cNvPr>
          <p:cNvSpPr>
            <a:spLocks noGrp="1"/>
          </p:cNvSpPr>
          <p:nvPr>
            <p:ph type="title"/>
          </p:nvPr>
        </p:nvSpPr>
        <p:spPr/>
        <p:txBody>
          <a:bodyPr/>
          <a:lstStyle/>
          <a:p>
            <a:r>
              <a:rPr lang="es-AR" dirty="0"/>
              <a:t>¿Qué mirar hacia Adelante?</a:t>
            </a:r>
          </a:p>
        </p:txBody>
      </p:sp>
      <p:graphicFrame>
        <p:nvGraphicFramePr>
          <p:cNvPr id="5" name="Marcador de contenido 4">
            <a:extLst>
              <a:ext uri="{FF2B5EF4-FFF2-40B4-BE49-F238E27FC236}">
                <a16:creationId xmlns:a16="http://schemas.microsoft.com/office/drawing/2014/main" id="{3EA0574F-74DF-E753-7261-0BBF66A4A2C2}"/>
              </a:ext>
            </a:extLst>
          </p:cNvPr>
          <p:cNvGraphicFramePr>
            <a:graphicFrameLocks noGrp="1"/>
          </p:cNvGraphicFramePr>
          <p:nvPr>
            <p:ph idx="1"/>
            <p:extLst>
              <p:ext uri="{D42A27DB-BD31-4B8C-83A1-F6EECF244321}">
                <p14:modId xmlns:p14="http://schemas.microsoft.com/office/powerpoint/2010/main" val="3708875803"/>
              </p:ext>
            </p:extLst>
          </p:nvPr>
        </p:nvGraphicFramePr>
        <p:xfrm>
          <a:off x="212725" y="992188"/>
          <a:ext cx="11790363"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a:extLst>
              <a:ext uri="{FF2B5EF4-FFF2-40B4-BE49-F238E27FC236}">
                <a16:creationId xmlns:a16="http://schemas.microsoft.com/office/drawing/2014/main" id="{4B4E3240-58C8-6BC7-0079-B5D3E0292D25}"/>
              </a:ext>
            </a:extLst>
          </p:cNvPr>
          <p:cNvSpPr>
            <a:spLocks noGrp="1"/>
          </p:cNvSpPr>
          <p:nvPr>
            <p:ph type="sldNum" sz="quarter" idx="12"/>
          </p:nvPr>
        </p:nvSpPr>
        <p:spPr/>
        <p:txBody>
          <a:bodyPr/>
          <a:lstStyle/>
          <a:p>
            <a:fld id="{71C1FE47-C3A2-46BA-AF1A-0031EA7851D5}" type="slidenum">
              <a:rPr lang="es-AR" smtClean="0"/>
              <a:pPr/>
              <a:t>10</a:t>
            </a:fld>
            <a:endParaRPr lang="es-AR"/>
          </a:p>
        </p:txBody>
      </p:sp>
    </p:spTree>
    <p:extLst>
      <p:ext uri="{BB962C8B-B14F-4D97-AF65-F5344CB8AC3E}">
        <p14:creationId xmlns:p14="http://schemas.microsoft.com/office/powerpoint/2010/main" val="2444516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2FD4FB-6388-5F09-8037-8E33ADCFCB20}"/>
              </a:ext>
            </a:extLst>
          </p:cNvPr>
          <p:cNvSpPr>
            <a:spLocks noGrp="1"/>
          </p:cNvSpPr>
          <p:nvPr>
            <p:ph type="title"/>
          </p:nvPr>
        </p:nvSpPr>
        <p:spPr/>
        <p:txBody>
          <a:bodyPr/>
          <a:lstStyle/>
          <a:p>
            <a:r>
              <a:rPr lang="es-AR" dirty="0"/>
              <a:t>Liquidez en Pesos</a:t>
            </a:r>
          </a:p>
        </p:txBody>
      </p:sp>
      <p:sp>
        <p:nvSpPr>
          <p:cNvPr id="3" name="Marcador de contenido 2">
            <a:extLst>
              <a:ext uri="{FF2B5EF4-FFF2-40B4-BE49-F238E27FC236}">
                <a16:creationId xmlns:a16="http://schemas.microsoft.com/office/drawing/2014/main" id="{74ABEC39-6D84-A82D-557E-6D7789ADB88A}"/>
              </a:ext>
            </a:extLst>
          </p:cNvPr>
          <p:cNvSpPr>
            <a:spLocks noGrp="1"/>
          </p:cNvSpPr>
          <p:nvPr>
            <p:ph idx="1"/>
          </p:nvPr>
        </p:nvSpPr>
        <p:spPr>
          <a:xfrm>
            <a:off x="212557" y="660514"/>
            <a:ext cx="6503203" cy="5980917"/>
          </a:xfrm>
        </p:spPr>
        <p:txBody>
          <a:bodyPr>
            <a:normAutofit/>
          </a:bodyPr>
          <a:lstStyle/>
          <a:p>
            <a:pPr algn="just"/>
            <a:r>
              <a:rPr lang="es-AR" sz="1600" dirty="0"/>
              <a:t>Cambia la mirada sobre la liquidez bajo el nuevo esquema. La tasa es endógena y por lo tanto puede tener mucha volatilidad. Esas variaciones dependerán de cómo evolucionen los saldos de caja de:</a:t>
            </a:r>
          </a:p>
          <a:p>
            <a:pPr lvl="1" algn="just"/>
            <a:r>
              <a:rPr lang="es-AR" sz="1600" b="1" dirty="0"/>
              <a:t>Tesoro</a:t>
            </a:r>
            <a:r>
              <a:rPr lang="es-AR" sz="1600" dirty="0"/>
              <a:t>: Tiene superávit y genera caja, pero a su vez debe </a:t>
            </a:r>
            <a:r>
              <a:rPr lang="es-AR" sz="1600" dirty="0" err="1"/>
              <a:t>rollear</a:t>
            </a:r>
            <a:r>
              <a:rPr lang="es-AR" sz="1600" dirty="0"/>
              <a:t> vencimientos altos de deuda en pesos. El problema es que cuando los bancos no tienen liquidez, ya no le ofrecerán el monto total a </a:t>
            </a:r>
            <a:r>
              <a:rPr lang="es-AR" sz="1600" dirty="0" err="1"/>
              <a:t>rollear</a:t>
            </a:r>
            <a:r>
              <a:rPr lang="es-AR" sz="1600" dirty="0"/>
              <a:t> de deuda y eso puede implicar que tenga que convalidar expansión monetaria más allá de la tasa de interés. Hasta las elecciones vencen casi $36 billones y el Tesoro cuenta con una liquidez de $12 / $15. Es decir que tolera que no se le renueva hasta un tercio de lo que vence. </a:t>
            </a:r>
          </a:p>
          <a:p>
            <a:pPr lvl="1" algn="just"/>
            <a:r>
              <a:rPr lang="es-AR" sz="1600" b="1" dirty="0"/>
              <a:t>Bancos</a:t>
            </a:r>
            <a:r>
              <a:rPr lang="es-AR" sz="1600" dirty="0"/>
              <a:t>: Todavía tienen demanda de crédito y ya no contarán con las </a:t>
            </a:r>
            <a:r>
              <a:rPr lang="es-AR" sz="1600" dirty="0" err="1"/>
              <a:t>LeFis</a:t>
            </a:r>
            <a:r>
              <a:rPr lang="es-AR" sz="1600" dirty="0"/>
              <a:t> para gestionar la liquidez diaria. Tendrán que operar con </a:t>
            </a:r>
            <a:r>
              <a:rPr lang="es-AR" sz="1600" dirty="0" err="1"/>
              <a:t>Lecaps</a:t>
            </a:r>
            <a:r>
              <a:rPr lang="es-AR" sz="1600" dirty="0"/>
              <a:t>, sabiendo que tienen volatilidad y que el horario para operarlo es mas acotado. Ese reemplazo todavía no se hizo, ya que buscarán aprovechar el esquema actual hasta el 10/07.</a:t>
            </a:r>
          </a:p>
          <a:p>
            <a:pPr algn="just"/>
            <a:r>
              <a:rPr lang="es-AR" sz="1600" dirty="0"/>
              <a:t>El interrogante es entender si el esquema nuevo logra bajar la tasa de interés de </a:t>
            </a:r>
          </a:p>
        </p:txBody>
      </p:sp>
      <p:sp>
        <p:nvSpPr>
          <p:cNvPr id="4" name="Marcador de número de diapositiva 3">
            <a:extLst>
              <a:ext uri="{FF2B5EF4-FFF2-40B4-BE49-F238E27FC236}">
                <a16:creationId xmlns:a16="http://schemas.microsoft.com/office/drawing/2014/main" id="{0759C154-0688-2CD8-6C0D-6880CABB6D49}"/>
              </a:ext>
            </a:extLst>
          </p:cNvPr>
          <p:cNvSpPr>
            <a:spLocks noGrp="1"/>
          </p:cNvSpPr>
          <p:nvPr>
            <p:ph type="sldNum" sz="quarter" idx="12"/>
          </p:nvPr>
        </p:nvSpPr>
        <p:spPr/>
        <p:txBody>
          <a:bodyPr/>
          <a:lstStyle/>
          <a:p>
            <a:fld id="{71C1FE47-C3A2-46BA-AF1A-0031EA7851D5}" type="slidenum">
              <a:rPr lang="es-AR" smtClean="0"/>
              <a:pPr/>
              <a:t>11</a:t>
            </a:fld>
            <a:endParaRPr lang="es-AR"/>
          </a:p>
        </p:txBody>
      </p:sp>
      <p:pic>
        <p:nvPicPr>
          <p:cNvPr id="5" name="Imagen 4">
            <a:extLst>
              <a:ext uri="{FF2B5EF4-FFF2-40B4-BE49-F238E27FC236}">
                <a16:creationId xmlns:a16="http://schemas.microsoft.com/office/drawing/2014/main" id="{78EA5430-BCB5-1BDC-CC94-1526E28E2DF3}"/>
              </a:ext>
            </a:extLst>
          </p:cNvPr>
          <p:cNvPicPr>
            <a:picLocks noChangeAspect="1"/>
          </p:cNvPicPr>
          <p:nvPr/>
        </p:nvPicPr>
        <p:blipFill>
          <a:blip r:embed="rId2"/>
          <a:stretch>
            <a:fillRect/>
          </a:stretch>
        </p:blipFill>
        <p:spPr>
          <a:xfrm>
            <a:off x="6955076" y="772785"/>
            <a:ext cx="5024367" cy="3162001"/>
          </a:xfrm>
          <a:prstGeom prst="rect">
            <a:avLst/>
          </a:prstGeom>
        </p:spPr>
      </p:pic>
      <p:pic>
        <p:nvPicPr>
          <p:cNvPr id="6" name="Imagen 5">
            <a:extLst>
              <a:ext uri="{FF2B5EF4-FFF2-40B4-BE49-F238E27FC236}">
                <a16:creationId xmlns:a16="http://schemas.microsoft.com/office/drawing/2014/main" id="{CF63BCC9-5938-C546-FF8B-7834935D627B}"/>
              </a:ext>
            </a:extLst>
          </p:cNvPr>
          <p:cNvPicPr>
            <a:picLocks noChangeAspect="1"/>
          </p:cNvPicPr>
          <p:nvPr/>
        </p:nvPicPr>
        <p:blipFill>
          <a:blip r:embed="rId3"/>
          <a:stretch>
            <a:fillRect/>
          </a:stretch>
        </p:blipFill>
        <p:spPr>
          <a:xfrm>
            <a:off x="7187609" y="4047057"/>
            <a:ext cx="4559300" cy="2705100"/>
          </a:xfrm>
          <a:prstGeom prst="rect">
            <a:avLst/>
          </a:prstGeom>
        </p:spPr>
      </p:pic>
    </p:spTree>
    <p:extLst>
      <p:ext uri="{BB962C8B-B14F-4D97-AF65-F5344CB8AC3E}">
        <p14:creationId xmlns:p14="http://schemas.microsoft.com/office/powerpoint/2010/main" val="349609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05EB3A-A8F9-012B-3640-A4F175AD5637}"/>
              </a:ext>
            </a:extLst>
          </p:cNvPr>
          <p:cNvSpPr>
            <a:spLocks noGrp="1"/>
          </p:cNvSpPr>
          <p:nvPr>
            <p:ph type="title"/>
          </p:nvPr>
        </p:nvSpPr>
        <p:spPr/>
        <p:txBody>
          <a:bodyPr/>
          <a:lstStyle/>
          <a:p>
            <a:r>
              <a:rPr lang="es-AR" dirty="0"/>
              <a:t>Liquidez en Dólares</a:t>
            </a:r>
          </a:p>
        </p:txBody>
      </p:sp>
      <p:sp>
        <p:nvSpPr>
          <p:cNvPr id="3" name="Marcador de contenido 2">
            <a:extLst>
              <a:ext uri="{FF2B5EF4-FFF2-40B4-BE49-F238E27FC236}">
                <a16:creationId xmlns:a16="http://schemas.microsoft.com/office/drawing/2014/main" id="{0D2153AC-B963-79EC-F5CD-0C27B10FF7AA}"/>
              </a:ext>
            </a:extLst>
          </p:cNvPr>
          <p:cNvSpPr>
            <a:spLocks noGrp="1"/>
          </p:cNvSpPr>
          <p:nvPr>
            <p:ph idx="1"/>
          </p:nvPr>
        </p:nvSpPr>
        <p:spPr>
          <a:xfrm>
            <a:off x="212557" y="660514"/>
            <a:ext cx="5259955" cy="5980917"/>
          </a:xfrm>
        </p:spPr>
        <p:txBody>
          <a:bodyPr>
            <a:normAutofit/>
          </a:bodyPr>
          <a:lstStyle/>
          <a:p>
            <a:pPr algn="just"/>
            <a:r>
              <a:rPr lang="es-AR" sz="1800" dirty="0"/>
              <a:t>Los créditos en dólares siguen siendo un factor central en el proceso de equilibrar el mercado cambiario.</a:t>
            </a:r>
          </a:p>
          <a:p>
            <a:pPr algn="just"/>
            <a:endParaRPr lang="es-AR" sz="1800" dirty="0"/>
          </a:p>
          <a:p>
            <a:pPr algn="just"/>
            <a:r>
              <a:rPr lang="es-AR" sz="1800" dirty="0"/>
              <a:t>El crédito sigue creciendo, en términos de volumen, más que los depósitos. </a:t>
            </a:r>
          </a:p>
          <a:p>
            <a:pPr algn="just"/>
            <a:endParaRPr lang="es-AR" sz="1800" dirty="0"/>
          </a:p>
          <a:p>
            <a:pPr algn="just"/>
            <a:r>
              <a:rPr lang="es-AR" sz="1800" dirty="0"/>
              <a:t>La capacidad prestable (encaje ocioso, menos depósitos públicos más efectivo excedente) sigue achicándose. Importante rol de las emisiones de deuda </a:t>
            </a:r>
            <a:r>
              <a:rPr lang="es-AR" sz="1800" dirty="0" err="1"/>
              <a:t>hard</a:t>
            </a:r>
            <a:r>
              <a:rPr lang="es-AR" sz="1800" dirty="0"/>
              <a:t> </a:t>
            </a:r>
            <a:r>
              <a:rPr lang="es-AR" sz="1800" dirty="0" err="1"/>
              <a:t>dollar</a:t>
            </a:r>
            <a:r>
              <a:rPr lang="es-AR" sz="1800" dirty="0"/>
              <a:t> para canalizar hacia tomadores que no generan divisas.</a:t>
            </a:r>
          </a:p>
          <a:p>
            <a:pPr algn="just"/>
            <a:endParaRPr lang="es-AR" sz="1800" dirty="0"/>
          </a:p>
          <a:p>
            <a:pPr algn="just"/>
            <a:r>
              <a:rPr lang="es-AR" sz="1800" dirty="0"/>
              <a:t>Si esta dinámica se mantiene, pronto veremos mayor presión sobre las tasas de interés en moneda extranjera, en especial porque la dinámica de expansión de los depósitos sigue siendo lenta. </a:t>
            </a:r>
          </a:p>
        </p:txBody>
      </p:sp>
      <p:sp>
        <p:nvSpPr>
          <p:cNvPr id="4" name="Marcador de número de diapositiva 3">
            <a:extLst>
              <a:ext uri="{FF2B5EF4-FFF2-40B4-BE49-F238E27FC236}">
                <a16:creationId xmlns:a16="http://schemas.microsoft.com/office/drawing/2014/main" id="{8EC8A874-26D3-C9FC-BA2F-E4FCDB0125B4}"/>
              </a:ext>
            </a:extLst>
          </p:cNvPr>
          <p:cNvSpPr>
            <a:spLocks noGrp="1"/>
          </p:cNvSpPr>
          <p:nvPr>
            <p:ph type="sldNum" sz="quarter" idx="12"/>
          </p:nvPr>
        </p:nvSpPr>
        <p:spPr/>
        <p:txBody>
          <a:bodyPr/>
          <a:lstStyle/>
          <a:p>
            <a:fld id="{71C1FE47-C3A2-46BA-AF1A-0031EA7851D5}" type="slidenum">
              <a:rPr lang="es-AR" smtClean="0"/>
              <a:pPr/>
              <a:t>12</a:t>
            </a:fld>
            <a:endParaRPr lang="es-AR"/>
          </a:p>
        </p:txBody>
      </p:sp>
      <p:pic>
        <p:nvPicPr>
          <p:cNvPr id="6" name="Imagen 5">
            <a:extLst>
              <a:ext uri="{FF2B5EF4-FFF2-40B4-BE49-F238E27FC236}">
                <a16:creationId xmlns:a16="http://schemas.microsoft.com/office/drawing/2014/main" id="{37870C2C-7CA5-5599-DB17-4128844262F1}"/>
              </a:ext>
            </a:extLst>
          </p:cNvPr>
          <p:cNvPicPr>
            <a:picLocks noChangeAspect="1"/>
          </p:cNvPicPr>
          <p:nvPr/>
        </p:nvPicPr>
        <p:blipFill>
          <a:blip r:embed="rId2"/>
          <a:stretch>
            <a:fillRect/>
          </a:stretch>
        </p:blipFill>
        <p:spPr>
          <a:xfrm>
            <a:off x="6191168" y="500624"/>
            <a:ext cx="5259955" cy="3150348"/>
          </a:xfrm>
          <a:prstGeom prst="rect">
            <a:avLst/>
          </a:prstGeom>
        </p:spPr>
      </p:pic>
      <p:pic>
        <p:nvPicPr>
          <p:cNvPr id="7" name="Imagen 6">
            <a:extLst>
              <a:ext uri="{FF2B5EF4-FFF2-40B4-BE49-F238E27FC236}">
                <a16:creationId xmlns:a16="http://schemas.microsoft.com/office/drawing/2014/main" id="{87E43583-CC87-C2AC-EBE0-951986F9B1A1}"/>
              </a:ext>
            </a:extLst>
          </p:cNvPr>
          <p:cNvPicPr>
            <a:picLocks noChangeAspect="1"/>
          </p:cNvPicPr>
          <p:nvPr/>
        </p:nvPicPr>
        <p:blipFill>
          <a:blip r:embed="rId3"/>
          <a:stretch>
            <a:fillRect/>
          </a:stretch>
        </p:blipFill>
        <p:spPr>
          <a:xfrm>
            <a:off x="6346858" y="3721940"/>
            <a:ext cx="4948573" cy="3030218"/>
          </a:xfrm>
          <a:prstGeom prst="rect">
            <a:avLst/>
          </a:prstGeom>
        </p:spPr>
      </p:pic>
    </p:spTree>
    <p:extLst>
      <p:ext uri="{BB962C8B-B14F-4D97-AF65-F5344CB8AC3E}">
        <p14:creationId xmlns:p14="http://schemas.microsoft.com/office/powerpoint/2010/main" val="1945452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B247EA-F46D-7A02-35E4-D810213B77C0}"/>
              </a:ext>
            </a:extLst>
          </p:cNvPr>
          <p:cNvSpPr>
            <a:spLocks noGrp="1"/>
          </p:cNvSpPr>
          <p:nvPr>
            <p:ph type="title"/>
          </p:nvPr>
        </p:nvSpPr>
        <p:spPr/>
        <p:txBody>
          <a:bodyPr/>
          <a:lstStyle/>
          <a:p>
            <a:r>
              <a:rPr lang="es-AR" dirty="0"/>
              <a:t>Tasas de Interés</a:t>
            </a:r>
          </a:p>
        </p:txBody>
      </p:sp>
      <p:sp>
        <p:nvSpPr>
          <p:cNvPr id="3" name="Marcador de contenido 2">
            <a:extLst>
              <a:ext uri="{FF2B5EF4-FFF2-40B4-BE49-F238E27FC236}">
                <a16:creationId xmlns:a16="http://schemas.microsoft.com/office/drawing/2014/main" id="{28069254-D59E-B4BB-354F-FA73170EF4B1}"/>
              </a:ext>
            </a:extLst>
          </p:cNvPr>
          <p:cNvSpPr>
            <a:spLocks noGrp="1"/>
          </p:cNvSpPr>
          <p:nvPr>
            <p:ph idx="1"/>
          </p:nvPr>
        </p:nvSpPr>
        <p:spPr>
          <a:xfrm>
            <a:off x="112196" y="770227"/>
            <a:ext cx="5784093" cy="5650029"/>
          </a:xfrm>
        </p:spPr>
        <p:txBody>
          <a:bodyPr>
            <a:normAutofit/>
          </a:bodyPr>
          <a:lstStyle/>
          <a:p>
            <a:pPr algn="just"/>
            <a:r>
              <a:rPr lang="es-AR" sz="1800" dirty="0"/>
              <a:t>Las tasas de interés están teniendo volatilidad y eso generó que aumente el spread entre tasas pasivas y activas. </a:t>
            </a:r>
          </a:p>
          <a:p>
            <a:pPr algn="just"/>
            <a:r>
              <a:rPr lang="es-AR" sz="1800" dirty="0"/>
              <a:t>La consecuencia es un nivel de tasas nominales que no baja y que inclusive ha registrado algunas subas, en un contexto en donde sigue avanzando la desinflación y genera tasas reales más altas. </a:t>
            </a:r>
          </a:p>
          <a:p>
            <a:pPr algn="just"/>
            <a:r>
              <a:rPr lang="es-AR" sz="1800" dirty="0"/>
              <a:t>Esta tendencia se puede mantener en los próximos meses, porque si en el proceso electoral aumenta la dolarización de carteras, la presión sobre la liquidez y las tasas reales de interés será mayor. </a:t>
            </a:r>
          </a:p>
          <a:p>
            <a:pPr algn="just"/>
            <a:r>
              <a:rPr lang="es-AR" sz="1800" dirty="0"/>
              <a:t>Si el dólar oficial se mantiene contenido, el desafío por mantener las tasas bajas será complejo. </a:t>
            </a:r>
          </a:p>
          <a:p>
            <a:pPr algn="just"/>
            <a:r>
              <a:rPr lang="es-AR" sz="1800" dirty="0"/>
              <a:t>El interrogante es si la inyección de pesos de las última licitación y la desaparición de las </a:t>
            </a:r>
            <a:r>
              <a:rPr lang="es-AR" sz="1800" dirty="0" err="1"/>
              <a:t>LeFis</a:t>
            </a:r>
            <a:r>
              <a:rPr lang="es-AR" sz="1800" dirty="0"/>
              <a:t> ayudan a bajar la presión sobre las tasa en pesos. </a:t>
            </a:r>
          </a:p>
        </p:txBody>
      </p:sp>
      <p:sp>
        <p:nvSpPr>
          <p:cNvPr id="4" name="Marcador de número de diapositiva 3">
            <a:extLst>
              <a:ext uri="{FF2B5EF4-FFF2-40B4-BE49-F238E27FC236}">
                <a16:creationId xmlns:a16="http://schemas.microsoft.com/office/drawing/2014/main" id="{A8B0505B-DAAE-3AEC-05F4-410CBBF4BDD5}"/>
              </a:ext>
            </a:extLst>
          </p:cNvPr>
          <p:cNvSpPr>
            <a:spLocks noGrp="1"/>
          </p:cNvSpPr>
          <p:nvPr>
            <p:ph type="sldNum" sz="quarter" idx="12"/>
          </p:nvPr>
        </p:nvSpPr>
        <p:spPr/>
        <p:txBody>
          <a:bodyPr/>
          <a:lstStyle/>
          <a:p>
            <a:fld id="{71C1FE47-C3A2-46BA-AF1A-0031EA7851D5}" type="slidenum">
              <a:rPr lang="es-AR" smtClean="0"/>
              <a:pPr/>
              <a:t>13</a:t>
            </a:fld>
            <a:endParaRPr lang="es-AR"/>
          </a:p>
        </p:txBody>
      </p:sp>
      <p:pic>
        <p:nvPicPr>
          <p:cNvPr id="5" name="Imagen 4">
            <a:extLst>
              <a:ext uri="{FF2B5EF4-FFF2-40B4-BE49-F238E27FC236}">
                <a16:creationId xmlns:a16="http://schemas.microsoft.com/office/drawing/2014/main" id="{420359F0-F90B-43EE-C6DA-0102E994087B}"/>
              </a:ext>
            </a:extLst>
          </p:cNvPr>
          <p:cNvPicPr>
            <a:picLocks noChangeAspect="1"/>
          </p:cNvPicPr>
          <p:nvPr/>
        </p:nvPicPr>
        <p:blipFill>
          <a:blip r:embed="rId2"/>
          <a:stretch>
            <a:fillRect/>
          </a:stretch>
        </p:blipFill>
        <p:spPr>
          <a:xfrm>
            <a:off x="6352376" y="660514"/>
            <a:ext cx="5839624" cy="3494756"/>
          </a:xfrm>
          <a:prstGeom prst="rect">
            <a:avLst/>
          </a:prstGeom>
        </p:spPr>
      </p:pic>
      <p:pic>
        <p:nvPicPr>
          <p:cNvPr id="8" name="Imagen 7">
            <a:extLst>
              <a:ext uri="{FF2B5EF4-FFF2-40B4-BE49-F238E27FC236}">
                <a16:creationId xmlns:a16="http://schemas.microsoft.com/office/drawing/2014/main" id="{F191EB29-5FEC-443C-C621-8898A5B9D95F}"/>
              </a:ext>
            </a:extLst>
          </p:cNvPr>
          <p:cNvPicPr>
            <a:picLocks noChangeAspect="1"/>
          </p:cNvPicPr>
          <p:nvPr/>
        </p:nvPicPr>
        <p:blipFill>
          <a:blip r:embed="rId3"/>
          <a:stretch>
            <a:fillRect/>
          </a:stretch>
        </p:blipFill>
        <p:spPr>
          <a:xfrm>
            <a:off x="6352376" y="4866102"/>
            <a:ext cx="5784092" cy="1554154"/>
          </a:xfrm>
          <a:prstGeom prst="rect">
            <a:avLst/>
          </a:prstGeom>
        </p:spPr>
      </p:pic>
    </p:spTree>
    <p:extLst>
      <p:ext uri="{BB962C8B-B14F-4D97-AF65-F5344CB8AC3E}">
        <p14:creationId xmlns:p14="http://schemas.microsoft.com/office/powerpoint/2010/main" val="3529485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15A87B-8404-0C9B-9CCF-400ABF8359FE}"/>
              </a:ext>
            </a:extLst>
          </p:cNvPr>
          <p:cNvSpPr>
            <a:spLocks noGrp="1"/>
          </p:cNvSpPr>
          <p:nvPr>
            <p:ph type="title"/>
          </p:nvPr>
        </p:nvSpPr>
        <p:spPr/>
        <p:txBody>
          <a:bodyPr/>
          <a:lstStyle/>
          <a:p>
            <a:r>
              <a:rPr lang="es-AR" dirty="0"/>
              <a:t>¿Se consolida la baja </a:t>
            </a:r>
            <a:r>
              <a:rPr lang="es-AR"/>
              <a:t>de inflación?</a:t>
            </a:r>
          </a:p>
        </p:txBody>
      </p:sp>
      <p:sp>
        <p:nvSpPr>
          <p:cNvPr id="3" name="Marcador de contenido 2">
            <a:extLst>
              <a:ext uri="{FF2B5EF4-FFF2-40B4-BE49-F238E27FC236}">
                <a16:creationId xmlns:a16="http://schemas.microsoft.com/office/drawing/2014/main" id="{BAA41390-57FC-33D7-8C6C-DAB9E9AEDC78}"/>
              </a:ext>
            </a:extLst>
          </p:cNvPr>
          <p:cNvSpPr>
            <a:spLocks noGrp="1"/>
          </p:cNvSpPr>
          <p:nvPr>
            <p:ph idx="1"/>
          </p:nvPr>
        </p:nvSpPr>
        <p:spPr>
          <a:xfrm>
            <a:off x="212557" y="853440"/>
            <a:ext cx="11790145" cy="2507992"/>
          </a:xfrm>
        </p:spPr>
        <p:txBody>
          <a:bodyPr>
            <a:normAutofit/>
          </a:bodyPr>
          <a:lstStyle/>
          <a:p>
            <a:r>
              <a:rPr lang="es-AR" sz="1800" dirty="0"/>
              <a:t>En junio se habría acelerado nuevamente. El aumento de precios de combustibles, más algunos efectos estacionales y cierta suba en alimentos llevarían el índice a ubicarse cerca del 2% mensual. Esa cifra sigue siendo buena si tenemos en cuenta que el tipo de cambio promedio en junio subió casi 3% con respecto a mayo. </a:t>
            </a:r>
          </a:p>
          <a:p>
            <a:r>
              <a:rPr lang="es-AR" sz="1800" dirty="0"/>
              <a:t>En julio el efecto inercia juega en contra, algo que se repite al analizar la estacionalidad. Estos dos factores harían difícil esperar que los precios vuelvan rápidamente al andarivel del 1,5% o inferior, algo que quedaría recién para agosto si el tipo de cambio se mantiene en los niveles actuales. Esto he incrementando un poco la expectativa de inflación para 2025, que para el mercado se ubica en 29%.</a:t>
            </a:r>
          </a:p>
        </p:txBody>
      </p:sp>
      <p:sp>
        <p:nvSpPr>
          <p:cNvPr id="4" name="Marcador de número de diapositiva 3">
            <a:extLst>
              <a:ext uri="{FF2B5EF4-FFF2-40B4-BE49-F238E27FC236}">
                <a16:creationId xmlns:a16="http://schemas.microsoft.com/office/drawing/2014/main" id="{76AC8DDD-56EC-71BA-F9F4-FB41032B8134}"/>
              </a:ext>
            </a:extLst>
          </p:cNvPr>
          <p:cNvSpPr>
            <a:spLocks noGrp="1"/>
          </p:cNvSpPr>
          <p:nvPr>
            <p:ph type="sldNum" sz="quarter" idx="12"/>
          </p:nvPr>
        </p:nvSpPr>
        <p:spPr/>
        <p:txBody>
          <a:bodyPr/>
          <a:lstStyle/>
          <a:p>
            <a:fld id="{71C1FE47-C3A2-46BA-AF1A-0031EA7851D5}" type="slidenum">
              <a:rPr lang="es-AR" smtClean="0"/>
              <a:pPr/>
              <a:t>14</a:t>
            </a:fld>
            <a:endParaRPr lang="es-AR"/>
          </a:p>
        </p:txBody>
      </p:sp>
      <p:pic>
        <p:nvPicPr>
          <p:cNvPr id="5" name="Imagen 4">
            <a:extLst>
              <a:ext uri="{FF2B5EF4-FFF2-40B4-BE49-F238E27FC236}">
                <a16:creationId xmlns:a16="http://schemas.microsoft.com/office/drawing/2014/main" id="{07D93B85-B0E2-7CFC-A640-9EFB540BF6A1}"/>
              </a:ext>
            </a:extLst>
          </p:cNvPr>
          <p:cNvPicPr>
            <a:picLocks noChangeAspect="1"/>
          </p:cNvPicPr>
          <p:nvPr/>
        </p:nvPicPr>
        <p:blipFill>
          <a:blip r:embed="rId2"/>
          <a:stretch>
            <a:fillRect/>
          </a:stretch>
        </p:blipFill>
        <p:spPr>
          <a:xfrm>
            <a:off x="212557" y="3429000"/>
            <a:ext cx="5948934" cy="3001590"/>
          </a:xfrm>
          <a:prstGeom prst="rect">
            <a:avLst/>
          </a:prstGeom>
        </p:spPr>
      </p:pic>
      <p:pic>
        <p:nvPicPr>
          <p:cNvPr id="6" name="Imagen 5">
            <a:extLst>
              <a:ext uri="{FF2B5EF4-FFF2-40B4-BE49-F238E27FC236}">
                <a16:creationId xmlns:a16="http://schemas.microsoft.com/office/drawing/2014/main" id="{A0434293-FA13-401D-5845-983F6083FDEC}"/>
              </a:ext>
            </a:extLst>
          </p:cNvPr>
          <p:cNvPicPr>
            <a:picLocks noChangeAspect="1"/>
          </p:cNvPicPr>
          <p:nvPr/>
        </p:nvPicPr>
        <p:blipFill>
          <a:blip r:embed="rId3"/>
          <a:stretch>
            <a:fillRect/>
          </a:stretch>
        </p:blipFill>
        <p:spPr>
          <a:xfrm>
            <a:off x="7044690" y="3361432"/>
            <a:ext cx="4527536" cy="2507992"/>
          </a:xfrm>
          <a:prstGeom prst="rect">
            <a:avLst/>
          </a:prstGeom>
        </p:spPr>
      </p:pic>
    </p:spTree>
    <p:extLst>
      <p:ext uri="{BB962C8B-B14F-4D97-AF65-F5344CB8AC3E}">
        <p14:creationId xmlns:p14="http://schemas.microsoft.com/office/powerpoint/2010/main" val="274977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069D14-19DD-DD0F-E3D1-B9171D3FB9A3}"/>
              </a:ext>
            </a:extLst>
          </p:cNvPr>
          <p:cNvSpPr>
            <a:spLocks noGrp="1"/>
          </p:cNvSpPr>
          <p:nvPr>
            <p:ph type="title"/>
          </p:nvPr>
        </p:nvSpPr>
        <p:spPr/>
        <p:txBody>
          <a:bodyPr/>
          <a:lstStyle/>
          <a:p>
            <a:r>
              <a:rPr lang="es-AR" dirty="0"/>
              <a:t>La Mirada del Comité de Inversiones</a:t>
            </a:r>
          </a:p>
        </p:txBody>
      </p:sp>
      <p:pic>
        <p:nvPicPr>
          <p:cNvPr id="5" name="Marcador de contenido 4">
            <a:extLst>
              <a:ext uri="{FF2B5EF4-FFF2-40B4-BE49-F238E27FC236}">
                <a16:creationId xmlns:a16="http://schemas.microsoft.com/office/drawing/2014/main" id="{C812FC42-CFB6-9EC7-15DB-B14D855DC185}"/>
              </a:ext>
            </a:extLst>
          </p:cNvPr>
          <p:cNvPicPr>
            <a:picLocks noGrp="1" noChangeAspect="1"/>
          </p:cNvPicPr>
          <p:nvPr>
            <p:ph idx="1"/>
          </p:nvPr>
        </p:nvPicPr>
        <p:blipFill>
          <a:blip r:embed="rId2"/>
          <a:stretch>
            <a:fillRect/>
          </a:stretch>
        </p:blipFill>
        <p:spPr>
          <a:xfrm>
            <a:off x="168750" y="843439"/>
            <a:ext cx="6425089" cy="5877274"/>
          </a:xfrm>
          <a:prstGeom prst="rect">
            <a:avLst/>
          </a:prstGeom>
        </p:spPr>
      </p:pic>
      <p:sp>
        <p:nvSpPr>
          <p:cNvPr id="4" name="Marcador de número de diapositiva 3">
            <a:extLst>
              <a:ext uri="{FF2B5EF4-FFF2-40B4-BE49-F238E27FC236}">
                <a16:creationId xmlns:a16="http://schemas.microsoft.com/office/drawing/2014/main" id="{A9467217-31BD-78BE-FEB8-650275D9BA09}"/>
              </a:ext>
            </a:extLst>
          </p:cNvPr>
          <p:cNvSpPr>
            <a:spLocks noGrp="1"/>
          </p:cNvSpPr>
          <p:nvPr>
            <p:ph type="sldNum" sz="quarter" idx="12"/>
          </p:nvPr>
        </p:nvSpPr>
        <p:spPr/>
        <p:txBody>
          <a:bodyPr/>
          <a:lstStyle/>
          <a:p>
            <a:fld id="{71C1FE47-C3A2-46BA-AF1A-0031EA7851D5}" type="slidenum">
              <a:rPr lang="es-AR" smtClean="0"/>
              <a:pPr/>
              <a:t>15</a:t>
            </a:fld>
            <a:endParaRPr lang="es-AR"/>
          </a:p>
        </p:txBody>
      </p:sp>
      <p:sp>
        <p:nvSpPr>
          <p:cNvPr id="6" name="CuadroTexto 5">
            <a:extLst>
              <a:ext uri="{FF2B5EF4-FFF2-40B4-BE49-F238E27FC236}">
                <a16:creationId xmlns:a16="http://schemas.microsoft.com/office/drawing/2014/main" id="{1A1B3DE9-A39A-1581-D76C-D252711A5B88}"/>
              </a:ext>
            </a:extLst>
          </p:cNvPr>
          <p:cNvSpPr txBox="1"/>
          <p:nvPr/>
        </p:nvSpPr>
        <p:spPr>
          <a:xfrm>
            <a:off x="6868160" y="843439"/>
            <a:ext cx="5155090" cy="5222263"/>
          </a:xfrm>
          <a:prstGeom prst="rect">
            <a:avLst/>
          </a:prstGeom>
          <a:noFill/>
        </p:spPr>
        <p:txBody>
          <a:bodyPr wrap="square" rtlCol="0">
            <a:spAutoFit/>
          </a:bodyPr>
          <a:lstStyle/>
          <a:p>
            <a:pPr algn="just">
              <a:lnSpc>
                <a:spcPct val="107000"/>
              </a:lnSpc>
              <a:spcAft>
                <a:spcPts val="800"/>
              </a:spcAft>
              <a:buNone/>
            </a:pPr>
            <a:r>
              <a:rPr lang="es-419" sz="1800" dirty="0">
                <a:effectLst/>
                <a:latin typeface="Calibri" panose="020F0502020204030204" pitchFamily="34" charset="0"/>
                <a:ea typeface="Calibri" panose="020F0502020204030204" pitchFamily="34" charset="0"/>
                <a:cs typeface="Times New Roman" panose="02020603050405020304" pitchFamily="18" charset="0"/>
              </a:rPr>
              <a:t>Con menor saldo de cuenta corriente, el driver central es la cuenta capital. Ahí miramos expectativas y rendimientos relativos (HD vs Tasa Fija, Vs CER).  Dentro de las distintas curvas, aparecen algunos drivers bien marcados:            </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MX" sz="1800" b="1" dirty="0">
                <a:effectLst/>
                <a:latin typeface="Calibri" panose="020F0502020204030204" pitchFamily="34" charset="0"/>
                <a:ea typeface="Calibri" panose="020F0502020204030204" pitchFamily="34" charset="0"/>
                <a:cs typeface="Times New Roman" panose="02020603050405020304" pitchFamily="18" charset="0"/>
              </a:rPr>
              <a:t>CURVA HD</a:t>
            </a:r>
            <a:r>
              <a:rPr lang="es-MX" sz="1800" dirty="0">
                <a:effectLst/>
                <a:latin typeface="Calibri" panose="020F0502020204030204" pitchFamily="34" charset="0"/>
                <a:ea typeface="Calibri" panose="020F0502020204030204" pitchFamily="34" charset="0"/>
                <a:cs typeface="Times New Roman" panose="02020603050405020304" pitchFamily="18" charset="0"/>
              </a:rPr>
              <a:t>: Costos de imponer un techo al dólar (venta de futuros, tasas altas, </a:t>
            </a:r>
            <a:r>
              <a:rPr lang="es-MX" sz="1800" dirty="0" err="1">
                <a:effectLst/>
                <a:latin typeface="Calibri" panose="020F0502020204030204" pitchFamily="34" charset="0"/>
                <a:ea typeface="Calibri" panose="020F0502020204030204" pitchFamily="34" charset="0"/>
                <a:cs typeface="Times New Roman" panose="02020603050405020304" pitchFamily="18" charset="0"/>
              </a:rPr>
              <a:t>etc</a:t>
            </a:r>
            <a:r>
              <a:rPr lang="es-MX" sz="1800" dirty="0">
                <a:effectLst/>
                <a:latin typeface="Calibri" panose="020F0502020204030204" pitchFamily="34" charset="0"/>
                <a:ea typeface="Calibri" panose="020F0502020204030204" pitchFamily="34" charset="0"/>
                <a:cs typeface="Times New Roman" panose="02020603050405020304" pitchFamily="18" charset="0"/>
              </a:rPr>
              <a:t>) y riesgo de mayor emisión de deuda por fallo YPF. Por el lado positivo, el mercado tiene </a:t>
            </a:r>
            <a:r>
              <a:rPr lang="es-MX" sz="1800" dirty="0" err="1">
                <a:effectLst/>
                <a:latin typeface="Calibri" panose="020F0502020204030204" pitchFamily="34" charset="0"/>
                <a:ea typeface="Calibri" panose="020F0502020204030204" pitchFamily="34" charset="0"/>
                <a:cs typeface="Times New Roman" panose="02020603050405020304" pitchFamily="18" charset="0"/>
              </a:rPr>
              <a:t>priceado</a:t>
            </a:r>
            <a:r>
              <a:rPr lang="es-MX" sz="1800" dirty="0">
                <a:effectLst/>
                <a:latin typeface="Calibri" panose="020F0502020204030204" pitchFamily="34" charset="0"/>
                <a:ea typeface="Calibri" panose="020F0502020204030204" pitchFamily="34" charset="0"/>
                <a:cs typeface="Times New Roman" panose="02020603050405020304" pitchFamily="18" charset="0"/>
              </a:rPr>
              <a:t> un muy bajo nivel esperado de reinversión, al contrario de lo que pasó en enero.                                                                                                       </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MX" sz="1800" b="1" dirty="0">
                <a:effectLst/>
                <a:latin typeface="Calibri" panose="020F0502020204030204" pitchFamily="34" charset="0"/>
                <a:ea typeface="Calibri" panose="020F0502020204030204" pitchFamily="34" charset="0"/>
                <a:cs typeface="Times New Roman" panose="02020603050405020304" pitchFamily="18" charset="0"/>
              </a:rPr>
              <a:t>Curva ARG$:</a:t>
            </a:r>
            <a:r>
              <a:rPr lang="es-MX" sz="1800" dirty="0">
                <a:effectLst/>
                <a:latin typeface="Calibri" panose="020F0502020204030204" pitchFamily="34" charset="0"/>
                <a:ea typeface="Calibri" panose="020F0502020204030204" pitchFamily="34" charset="0"/>
                <a:cs typeface="Times New Roman" panose="02020603050405020304" pitchFamily="18" charset="0"/>
              </a:rPr>
              <a:t> En las últimas dos licitaciones del MECON vimos la preferencia de </a:t>
            </a:r>
            <a:r>
              <a:rPr lang="es-MX" sz="1800" dirty="0" err="1">
                <a:effectLst/>
                <a:latin typeface="Calibri" panose="020F0502020204030204" pitchFamily="34" charset="0"/>
                <a:ea typeface="Calibri" panose="020F0502020204030204" pitchFamily="34" charset="0"/>
                <a:cs typeface="Times New Roman" panose="02020603050405020304" pitchFamily="18" charset="0"/>
              </a:rPr>
              <a:t>Fx</a:t>
            </a:r>
            <a:r>
              <a:rPr lang="es-MX" sz="1800" dirty="0">
                <a:effectLst/>
                <a:latin typeface="Calibri" panose="020F0502020204030204" pitchFamily="34" charset="0"/>
                <a:ea typeface="Calibri" panose="020F0502020204030204" pitchFamily="34" charset="0"/>
                <a:cs typeface="Times New Roman" panose="02020603050405020304" pitchFamily="18" charset="0"/>
              </a:rPr>
              <a:t> y baja inflación por sobre actividad, al retirar ARS en la primera licitación e inyectar en la segunda, pero de forma obligada y convalidando tasas reales altas. </a:t>
            </a:r>
            <a:endParaRPr lang="es-AR" dirty="0"/>
          </a:p>
        </p:txBody>
      </p:sp>
    </p:spTree>
    <p:extLst>
      <p:ext uri="{BB962C8B-B14F-4D97-AF65-F5344CB8AC3E}">
        <p14:creationId xmlns:p14="http://schemas.microsoft.com/office/powerpoint/2010/main" val="2918511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30C642FB-4095-E8C3-DD91-891C0A525D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C1FE47-C3A2-46BA-AF1A-0031EA7851D5}" type="slidenum">
              <a:rPr kumimoji="0" lang="es-AR"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AR"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67693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E27A13-3794-1D10-433E-22CFD69CFF0E}"/>
              </a:ext>
            </a:extLst>
          </p:cNvPr>
          <p:cNvSpPr>
            <a:spLocks noGrp="1"/>
          </p:cNvSpPr>
          <p:nvPr>
            <p:ph type="title"/>
          </p:nvPr>
        </p:nvSpPr>
        <p:spPr/>
        <p:txBody>
          <a:bodyPr/>
          <a:lstStyle/>
          <a:p>
            <a:r>
              <a:rPr lang="es-ES" dirty="0"/>
              <a:t>Avance de la Fase III: Los Temas en Discusión</a:t>
            </a:r>
            <a:endParaRPr lang="es-AR" dirty="0"/>
          </a:p>
        </p:txBody>
      </p:sp>
      <p:sp>
        <p:nvSpPr>
          <p:cNvPr id="4" name="Marcador de número de diapositiva 3">
            <a:extLst>
              <a:ext uri="{FF2B5EF4-FFF2-40B4-BE49-F238E27FC236}">
                <a16:creationId xmlns:a16="http://schemas.microsoft.com/office/drawing/2014/main" id="{335D4507-F300-935E-84A6-2AA33A2A7A90}"/>
              </a:ext>
            </a:extLst>
          </p:cNvPr>
          <p:cNvSpPr>
            <a:spLocks noGrp="1"/>
          </p:cNvSpPr>
          <p:nvPr>
            <p:ph type="sldNum" sz="quarter" idx="12"/>
          </p:nvPr>
        </p:nvSpPr>
        <p:spPr/>
        <p:txBody>
          <a:bodyPr/>
          <a:lstStyle/>
          <a:p>
            <a:fld id="{71C1FE47-C3A2-46BA-AF1A-0031EA7851D5}" type="slidenum">
              <a:rPr lang="es-AR" smtClean="0"/>
              <a:pPr/>
              <a:t>2</a:t>
            </a:fld>
            <a:endParaRPr lang="es-AR"/>
          </a:p>
        </p:txBody>
      </p:sp>
      <p:graphicFrame>
        <p:nvGraphicFramePr>
          <p:cNvPr id="11" name="Marcador de contenido 10">
            <a:extLst>
              <a:ext uri="{FF2B5EF4-FFF2-40B4-BE49-F238E27FC236}">
                <a16:creationId xmlns:a16="http://schemas.microsoft.com/office/drawing/2014/main" id="{395B1671-3A37-24C9-9F14-D1AB57A06436}"/>
              </a:ext>
            </a:extLst>
          </p:cNvPr>
          <p:cNvGraphicFramePr>
            <a:graphicFrameLocks noGrp="1"/>
          </p:cNvGraphicFramePr>
          <p:nvPr>
            <p:ph idx="1"/>
            <p:extLst>
              <p:ext uri="{D42A27DB-BD31-4B8C-83A1-F6EECF244321}">
                <p14:modId xmlns:p14="http://schemas.microsoft.com/office/powerpoint/2010/main" val="224766863"/>
              </p:ext>
            </p:extLst>
          </p:nvPr>
        </p:nvGraphicFramePr>
        <p:xfrm>
          <a:off x="212725" y="802640"/>
          <a:ext cx="11790363" cy="5831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1239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7FF097-AECC-4640-A317-FEDCDFA198F6}"/>
              </a:ext>
            </a:extLst>
          </p:cNvPr>
          <p:cNvSpPr>
            <a:spLocks noGrp="1"/>
          </p:cNvSpPr>
          <p:nvPr>
            <p:ph type="title"/>
          </p:nvPr>
        </p:nvSpPr>
        <p:spPr/>
        <p:txBody>
          <a:bodyPr/>
          <a:lstStyle/>
          <a:p>
            <a:r>
              <a:rPr lang="es-ES" dirty="0"/>
              <a:t>¿Cómo llega la economía a las elecciones?</a:t>
            </a:r>
            <a:endParaRPr lang="es-AR" dirty="0"/>
          </a:p>
        </p:txBody>
      </p:sp>
      <p:sp>
        <p:nvSpPr>
          <p:cNvPr id="3" name="Marcador de contenido 2">
            <a:extLst>
              <a:ext uri="{FF2B5EF4-FFF2-40B4-BE49-F238E27FC236}">
                <a16:creationId xmlns:a16="http://schemas.microsoft.com/office/drawing/2014/main" id="{A02FE51E-64A4-4FF5-AD76-853061A3126B}"/>
              </a:ext>
            </a:extLst>
          </p:cNvPr>
          <p:cNvSpPr>
            <a:spLocks noGrp="1"/>
          </p:cNvSpPr>
          <p:nvPr>
            <p:ph idx="1"/>
          </p:nvPr>
        </p:nvSpPr>
        <p:spPr>
          <a:xfrm>
            <a:off x="212557" y="751840"/>
            <a:ext cx="11790145" cy="2418079"/>
          </a:xfrm>
        </p:spPr>
        <p:txBody>
          <a:bodyPr>
            <a:normAutofit fontScale="92500"/>
          </a:bodyPr>
          <a:lstStyle/>
          <a:p>
            <a:pPr algn="just"/>
            <a:r>
              <a:rPr lang="es-ES" sz="1800" dirty="0"/>
              <a:t>El segundo semestre arranca con una expectativa de inflación para los próximos 12 meses del 20%, con un crecimiento acumulado del 0,6% (desestacionalizado en 4 meses) que es algo bajo, pero con una imagen de gobierno que se mantiene en niveles muy altos y que históricamente correlaciona bien con la intención de voto. </a:t>
            </a:r>
          </a:p>
          <a:p>
            <a:pPr algn="just"/>
            <a:r>
              <a:rPr lang="es-ES" sz="1800" dirty="0"/>
              <a:t>Los crecimientos interanuales seguirán dando muy bien, pero la dinámica de corto plazo ya muestra algunas señales de alerta. La escasez de pesos y las elevadas tasas reales de interés pueden empezar a tener efecto. En especial en sectores que necesitan reducir stocks (menos producción e importaciones). </a:t>
            </a:r>
          </a:p>
          <a:p>
            <a:pPr algn="just"/>
            <a:r>
              <a:rPr lang="es-ES" sz="1800" dirty="0"/>
              <a:t>Sigue siendo un “combo” bueno de cara a las elecciones. Algo que el mercado espera con ansiedad. </a:t>
            </a:r>
            <a:endParaRPr lang="es-AR" sz="1800" dirty="0"/>
          </a:p>
        </p:txBody>
      </p:sp>
      <p:sp>
        <p:nvSpPr>
          <p:cNvPr id="4" name="Marcador de número de diapositiva 3">
            <a:extLst>
              <a:ext uri="{FF2B5EF4-FFF2-40B4-BE49-F238E27FC236}">
                <a16:creationId xmlns:a16="http://schemas.microsoft.com/office/drawing/2014/main" id="{D19FCF6C-47C6-AFED-B6B0-A5F83645830C}"/>
              </a:ext>
            </a:extLst>
          </p:cNvPr>
          <p:cNvSpPr>
            <a:spLocks noGrp="1"/>
          </p:cNvSpPr>
          <p:nvPr>
            <p:ph type="sldNum" sz="quarter" idx="12"/>
          </p:nvPr>
        </p:nvSpPr>
        <p:spPr/>
        <p:txBody>
          <a:bodyPr/>
          <a:lstStyle/>
          <a:p>
            <a:fld id="{71C1FE47-C3A2-46BA-AF1A-0031EA7851D5}" type="slidenum">
              <a:rPr lang="es-AR" smtClean="0"/>
              <a:pPr/>
              <a:t>3</a:t>
            </a:fld>
            <a:endParaRPr lang="es-AR"/>
          </a:p>
        </p:txBody>
      </p:sp>
      <p:pic>
        <p:nvPicPr>
          <p:cNvPr id="6" name="Imagen 5">
            <a:extLst>
              <a:ext uri="{FF2B5EF4-FFF2-40B4-BE49-F238E27FC236}">
                <a16:creationId xmlns:a16="http://schemas.microsoft.com/office/drawing/2014/main" id="{688A0AA4-83BC-A8F1-1DCA-17B03089523E}"/>
              </a:ext>
            </a:extLst>
          </p:cNvPr>
          <p:cNvPicPr>
            <a:picLocks noChangeAspect="1"/>
          </p:cNvPicPr>
          <p:nvPr/>
        </p:nvPicPr>
        <p:blipFill>
          <a:blip r:embed="rId2"/>
          <a:stretch>
            <a:fillRect/>
          </a:stretch>
        </p:blipFill>
        <p:spPr>
          <a:xfrm>
            <a:off x="368157" y="3199544"/>
            <a:ext cx="11585204" cy="3535795"/>
          </a:xfrm>
          <a:prstGeom prst="rect">
            <a:avLst/>
          </a:prstGeom>
        </p:spPr>
      </p:pic>
    </p:spTree>
    <p:extLst>
      <p:ext uri="{BB962C8B-B14F-4D97-AF65-F5344CB8AC3E}">
        <p14:creationId xmlns:p14="http://schemas.microsoft.com/office/powerpoint/2010/main" val="1801797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696ACE-C025-DCF9-BDDD-60E0FDDE5B52}"/>
              </a:ext>
            </a:extLst>
          </p:cNvPr>
          <p:cNvSpPr>
            <a:spLocks noGrp="1"/>
          </p:cNvSpPr>
          <p:nvPr>
            <p:ph type="title"/>
          </p:nvPr>
        </p:nvSpPr>
        <p:spPr/>
        <p:txBody>
          <a:bodyPr/>
          <a:lstStyle/>
          <a:p>
            <a:r>
              <a:rPr lang="es-ES" dirty="0"/>
              <a:t>Las dificultades para bajar el Riesgo País</a:t>
            </a:r>
            <a:endParaRPr lang="es-AR" dirty="0"/>
          </a:p>
        </p:txBody>
      </p:sp>
      <p:sp>
        <p:nvSpPr>
          <p:cNvPr id="3" name="Marcador de contenido 2">
            <a:extLst>
              <a:ext uri="{FF2B5EF4-FFF2-40B4-BE49-F238E27FC236}">
                <a16:creationId xmlns:a16="http://schemas.microsoft.com/office/drawing/2014/main" id="{9DF847CC-26AC-E31D-5377-69A3E63421D7}"/>
              </a:ext>
            </a:extLst>
          </p:cNvPr>
          <p:cNvSpPr>
            <a:spLocks noGrp="1"/>
          </p:cNvSpPr>
          <p:nvPr>
            <p:ph idx="1"/>
          </p:nvPr>
        </p:nvSpPr>
        <p:spPr>
          <a:xfrm>
            <a:off x="0" y="660514"/>
            <a:ext cx="12080239" cy="2113167"/>
          </a:xfrm>
        </p:spPr>
        <p:txBody>
          <a:bodyPr>
            <a:normAutofit/>
          </a:bodyPr>
          <a:lstStyle/>
          <a:p>
            <a:pPr algn="just"/>
            <a:r>
              <a:rPr lang="es-ES" sz="1600" dirty="0"/>
              <a:t>En el último mes ha quedado claro que parte del ruido político influye sobre el nivel de riesgo país. Los fundamentos han mejorado, con datos fiscales cada vez más sólidos y con un Tesoro que poco a poco va encontrando camino para hacerse de los dólares necesarios para afrontar sus pagos en moneda extranjera. </a:t>
            </a:r>
          </a:p>
          <a:p>
            <a:pPr algn="just"/>
            <a:r>
              <a:rPr lang="es-ES" sz="1600" dirty="0"/>
              <a:t>A pesar de ello, en el mejor de los casos acompaña el movimiento de los activos regionales y no logra acortar la brecha con respecto a economías que no muestran ese tipo de fundamentos. Todavía no hay apetito por los activos argentinos en el exterior y eso puede explicarse por el efecto que han tenido otros ciclos electorales sobre la dinámica económica local y su capacidad de afrontar pagos.  La decisión que tomen los inversores con los cupones del 9 de julio será una señal clara de esta incidencia. ¿Mantienen exposición o aprovechan a reducir?</a:t>
            </a:r>
            <a:endParaRPr lang="es-AR" sz="1600" dirty="0"/>
          </a:p>
        </p:txBody>
      </p:sp>
      <p:sp>
        <p:nvSpPr>
          <p:cNvPr id="4" name="Marcador de número de diapositiva 3">
            <a:extLst>
              <a:ext uri="{FF2B5EF4-FFF2-40B4-BE49-F238E27FC236}">
                <a16:creationId xmlns:a16="http://schemas.microsoft.com/office/drawing/2014/main" id="{F0C2D6BF-440C-C84E-7B11-CACC3815760B}"/>
              </a:ext>
            </a:extLst>
          </p:cNvPr>
          <p:cNvSpPr>
            <a:spLocks noGrp="1"/>
          </p:cNvSpPr>
          <p:nvPr>
            <p:ph type="sldNum" sz="quarter" idx="12"/>
          </p:nvPr>
        </p:nvSpPr>
        <p:spPr/>
        <p:txBody>
          <a:bodyPr/>
          <a:lstStyle/>
          <a:p>
            <a:fld id="{71C1FE47-C3A2-46BA-AF1A-0031EA7851D5}" type="slidenum">
              <a:rPr lang="es-AR" smtClean="0"/>
              <a:pPr/>
              <a:t>4</a:t>
            </a:fld>
            <a:endParaRPr lang="es-AR"/>
          </a:p>
        </p:txBody>
      </p:sp>
      <p:pic>
        <p:nvPicPr>
          <p:cNvPr id="5" name="Imagen 4">
            <a:extLst>
              <a:ext uri="{FF2B5EF4-FFF2-40B4-BE49-F238E27FC236}">
                <a16:creationId xmlns:a16="http://schemas.microsoft.com/office/drawing/2014/main" id="{8CA87D6F-631A-DCC0-E005-48B5854CCED3}"/>
              </a:ext>
            </a:extLst>
          </p:cNvPr>
          <p:cNvPicPr>
            <a:picLocks noChangeAspect="1"/>
          </p:cNvPicPr>
          <p:nvPr/>
        </p:nvPicPr>
        <p:blipFill>
          <a:blip r:embed="rId2"/>
          <a:stretch>
            <a:fillRect/>
          </a:stretch>
        </p:blipFill>
        <p:spPr>
          <a:xfrm>
            <a:off x="6461453" y="3062271"/>
            <a:ext cx="5708649" cy="3531569"/>
          </a:xfrm>
          <a:prstGeom prst="rect">
            <a:avLst/>
          </a:prstGeom>
        </p:spPr>
      </p:pic>
      <p:pic>
        <p:nvPicPr>
          <p:cNvPr id="9" name="Imagen 8">
            <a:extLst>
              <a:ext uri="{FF2B5EF4-FFF2-40B4-BE49-F238E27FC236}">
                <a16:creationId xmlns:a16="http://schemas.microsoft.com/office/drawing/2014/main" id="{C54B369A-1D47-119D-1724-DD5EC8D623F8}"/>
              </a:ext>
            </a:extLst>
          </p:cNvPr>
          <p:cNvPicPr>
            <a:picLocks noChangeAspect="1"/>
          </p:cNvPicPr>
          <p:nvPr/>
        </p:nvPicPr>
        <p:blipFill>
          <a:blip r:embed="rId3"/>
          <a:stretch>
            <a:fillRect/>
          </a:stretch>
        </p:blipFill>
        <p:spPr>
          <a:xfrm>
            <a:off x="212557" y="2686888"/>
            <a:ext cx="6218417" cy="4065270"/>
          </a:xfrm>
          <a:prstGeom prst="rect">
            <a:avLst/>
          </a:prstGeom>
        </p:spPr>
      </p:pic>
    </p:spTree>
    <p:extLst>
      <p:ext uri="{BB962C8B-B14F-4D97-AF65-F5344CB8AC3E}">
        <p14:creationId xmlns:p14="http://schemas.microsoft.com/office/powerpoint/2010/main" val="4161590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0041C6-339B-0435-363B-574CBE2D111D}"/>
              </a:ext>
            </a:extLst>
          </p:cNvPr>
          <p:cNvSpPr>
            <a:spLocks noGrp="1"/>
          </p:cNvSpPr>
          <p:nvPr>
            <p:ph type="title"/>
          </p:nvPr>
        </p:nvSpPr>
        <p:spPr/>
        <p:txBody>
          <a:bodyPr/>
          <a:lstStyle/>
          <a:p>
            <a:r>
              <a:rPr lang="es-ES" dirty="0"/>
              <a:t>Desafíos Locales en un Contexto Externo Complejo</a:t>
            </a:r>
            <a:endParaRPr lang="es-AR" dirty="0"/>
          </a:p>
        </p:txBody>
      </p:sp>
      <p:sp>
        <p:nvSpPr>
          <p:cNvPr id="3" name="Marcador de contenido 2">
            <a:extLst>
              <a:ext uri="{FF2B5EF4-FFF2-40B4-BE49-F238E27FC236}">
                <a16:creationId xmlns:a16="http://schemas.microsoft.com/office/drawing/2014/main" id="{59C02B4C-950D-8DEE-9A8F-FDD0E8E8E860}"/>
              </a:ext>
            </a:extLst>
          </p:cNvPr>
          <p:cNvSpPr>
            <a:spLocks noGrp="1"/>
          </p:cNvSpPr>
          <p:nvPr>
            <p:ph idx="1"/>
          </p:nvPr>
        </p:nvSpPr>
        <p:spPr>
          <a:xfrm>
            <a:off x="1" y="991402"/>
            <a:ext cx="6299200" cy="5650029"/>
          </a:xfrm>
        </p:spPr>
        <p:txBody>
          <a:bodyPr>
            <a:normAutofit/>
          </a:bodyPr>
          <a:lstStyle/>
          <a:p>
            <a:pPr algn="just"/>
            <a:r>
              <a:rPr lang="es-ES" sz="1600" b="1" dirty="0">
                <a:solidFill>
                  <a:srgbClr val="FAA74A"/>
                </a:solidFill>
              </a:rPr>
              <a:t>Precio de Petróleo (-):</a:t>
            </a:r>
            <a:r>
              <a:rPr lang="es-ES" sz="1600" dirty="0"/>
              <a:t>  Es el principal riesgo actual. A partir de la disminución del stress bélico en Medio Oriente, el precio del petróleo volvió a los valores previos que es 8,5% inferior al promedio de 2024. Argentina necesita precios altos por flujo comercial y por incentivo a las inversiones en Vaca Muerta. </a:t>
            </a:r>
          </a:p>
          <a:p>
            <a:pPr algn="just"/>
            <a:r>
              <a:rPr lang="es-ES" sz="1600" b="1" dirty="0">
                <a:solidFill>
                  <a:srgbClr val="FAA74A"/>
                </a:solidFill>
              </a:rPr>
              <a:t>Tasas de Interés (-):</a:t>
            </a:r>
            <a:r>
              <a:rPr lang="es-ES" sz="1600" dirty="0"/>
              <a:t> El mercado espera recortes de tasas y el Poder Ejecutivo presiona a la Reserva Federal, pero la tasa larga (10y) no termina de comprimir. Argentina necesita que baje para que facilitar el retorno al mercado de deuda. </a:t>
            </a:r>
          </a:p>
          <a:p>
            <a:pPr algn="just"/>
            <a:r>
              <a:rPr lang="es-ES" sz="1600" b="1" dirty="0">
                <a:solidFill>
                  <a:srgbClr val="59B2BB"/>
                </a:solidFill>
              </a:rPr>
              <a:t>Debilidad del Dólar (+) / </a:t>
            </a:r>
            <a:r>
              <a:rPr lang="es-AR" sz="1600" b="1" dirty="0">
                <a:solidFill>
                  <a:srgbClr val="59B2BB"/>
                </a:solidFill>
              </a:rPr>
              <a:t>Brasil Apreciado (+)</a:t>
            </a:r>
            <a:r>
              <a:rPr lang="es-ES" sz="1600" b="1" dirty="0">
                <a:solidFill>
                  <a:srgbClr val="59B2BB"/>
                </a:solidFill>
              </a:rPr>
              <a:t>: </a:t>
            </a:r>
            <a:r>
              <a:rPr lang="es-ES" sz="1600" dirty="0"/>
              <a:t>En un contexto en que se discute la competitividad cambiaria, que el dólar se debilite y que el Real se mantenga apreciado ayuda a sostener niveles promedio mas altos de tipo de cambio real multilateral sin necesidad de ajustes mayores en el tipo de cambio nominal. </a:t>
            </a:r>
            <a:endParaRPr lang="es-ES" sz="1600" b="1" dirty="0">
              <a:solidFill>
                <a:srgbClr val="59B2BB"/>
              </a:solidFill>
            </a:endParaRPr>
          </a:p>
          <a:p>
            <a:pPr algn="just"/>
            <a:r>
              <a:rPr lang="es-ES" sz="1600" b="1" dirty="0">
                <a:solidFill>
                  <a:srgbClr val="59B2BB"/>
                </a:solidFill>
              </a:rPr>
              <a:t>Soja Estable (+):</a:t>
            </a:r>
            <a:r>
              <a:rPr lang="es-ES" sz="1600" dirty="0"/>
              <a:t> El principal vínculo histórico con los mercados externos mantiene su rol central. El precio de la soja se mantiene bajo en referencia a los promedios históricos, pero se ha mantenido estable en los últimos meses. Parece haber encontrado un piso y lo favorece hacia adelante la debilidad del dólar. </a:t>
            </a:r>
            <a:endParaRPr lang="es-AR" sz="1600" dirty="0"/>
          </a:p>
        </p:txBody>
      </p:sp>
      <p:sp>
        <p:nvSpPr>
          <p:cNvPr id="4" name="Marcador de número de diapositiva 3">
            <a:extLst>
              <a:ext uri="{FF2B5EF4-FFF2-40B4-BE49-F238E27FC236}">
                <a16:creationId xmlns:a16="http://schemas.microsoft.com/office/drawing/2014/main" id="{FD5165F2-8B32-0B84-1812-EC5998286853}"/>
              </a:ext>
            </a:extLst>
          </p:cNvPr>
          <p:cNvSpPr>
            <a:spLocks noGrp="1"/>
          </p:cNvSpPr>
          <p:nvPr>
            <p:ph type="sldNum" sz="quarter" idx="12"/>
          </p:nvPr>
        </p:nvSpPr>
        <p:spPr/>
        <p:txBody>
          <a:bodyPr/>
          <a:lstStyle/>
          <a:p>
            <a:fld id="{71C1FE47-C3A2-46BA-AF1A-0031EA7851D5}" type="slidenum">
              <a:rPr lang="es-AR" smtClean="0"/>
              <a:pPr/>
              <a:t>5</a:t>
            </a:fld>
            <a:endParaRPr lang="es-AR"/>
          </a:p>
        </p:txBody>
      </p:sp>
      <p:pic>
        <p:nvPicPr>
          <p:cNvPr id="5" name="Imagen 4">
            <a:extLst>
              <a:ext uri="{FF2B5EF4-FFF2-40B4-BE49-F238E27FC236}">
                <a16:creationId xmlns:a16="http://schemas.microsoft.com/office/drawing/2014/main" id="{10939AB3-949D-20B2-8676-8330A8896074}"/>
              </a:ext>
            </a:extLst>
          </p:cNvPr>
          <p:cNvPicPr>
            <a:picLocks noChangeAspect="1"/>
          </p:cNvPicPr>
          <p:nvPr/>
        </p:nvPicPr>
        <p:blipFill>
          <a:blip r:embed="rId2"/>
          <a:stretch>
            <a:fillRect/>
          </a:stretch>
        </p:blipFill>
        <p:spPr>
          <a:xfrm>
            <a:off x="6434254" y="991402"/>
            <a:ext cx="5545189" cy="1946148"/>
          </a:xfrm>
          <a:prstGeom prst="rect">
            <a:avLst/>
          </a:prstGeom>
        </p:spPr>
      </p:pic>
      <p:pic>
        <p:nvPicPr>
          <p:cNvPr id="6" name="Imagen 5">
            <a:extLst>
              <a:ext uri="{FF2B5EF4-FFF2-40B4-BE49-F238E27FC236}">
                <a16:creationId xmlns:a16="http://schemas.microsoft.com/office/drawing/2014/main" id="{126ED554-34D0-FADC-0DB4-35E4489E5B9F}"/>
              </a:ext>
            </a:extLst>
          </p:cNvPr>
          <p:cNvPicPr>
            <a:picLocks noChangeAspect="1"/>
          </p:cNvPicPr>
          <p:nvPr/>
        </p:nvPicPr>
        <p:blipFill>
          <a:blip r:embed="rId3"/>
          <a:stretch>
            <a:fillRect/>
          </a:stretch>
        </p:blipFill>
        <p:spPr>
          <a:xfrm>
            <a:off x="6403774" y="3123159"/>
            <a:ext cx="5685758" cy="3411455"/>
          </a:xfrm>
          <a:prstGeom prst="rect">
            <a:avLst/>
          </a:prstGeom>
        </p:spPr>
      </p:pic>
    </p:spTree>
    <p:extLst>
      <p:ext uri="{BB962C8B-B14F-4D97-AF65-F5344CB8AC3E}">
        <p14:creationId xmlns:p14="http://schemas.microsoft.com/office/powerpoint/2010/main" val="3478469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BF9FD2-C775-E2AC-FE56-60BEEBE1F272}"/>
              </a:ext>
            </a:extLst>
          </p:cNvPr>
          <p:cNvSpPr>
            <a:spLocks noGrp="1"/>
          </p:cNvSpPr>
          <p:nvPr>
            <p:ph type="title"/>
          </p:nvPr>
        </p:nvSpPr>
        <p:spPr/>
        <p:txBody>
          <a:bodyPr/>
          <a:lstStyle/>
          <a:p>
            <a:r>
              <a:rPr lang="es-AR" dirty="0"/>
              <a:t>Sigue el Ajuste Fiscal</a:t>
            </a:r>
          </a:p>
        </p:txBody>
      </p:sp>
      <p:sp>
        <p:nvSpPr>
          <p:cNvPr id="3" name="Marcador de contenido 2">
            <a:extLst>
              <a:ext uri="{FF2B5EF4-FFF2-40B4-BE49-F238E27FC236}">
                <a16:creationId xmlns:a16="http://schemas.microsoft.com/office/drawing/2014/main" id="{903AC173-6750-87EB-6884-3B5E8CBC563C}"/>
              </a:ext>
            </a:extLst>
          </p:cNvPr>
          <p:cNvSpPr>
            <a:spLocks noGrp="1"/>
          </p:cNvSpPr>
          <p:nvPr>
            <p:ph idx="1"/>
          </p:nvPr>
        </p:nvSpPr>
        <p:spPr>
          <a:xfrm>
            <a:off x="212557" y="772160"/>
            <a:ext cx="11790145" cy="2304354"/>
          </a:xfrm>
        </p:spPr>
        <p:txBody>
          <a:bodyPr>
            <a:normAutofit fontScale="92500" lnSpcReduction="10000"/>
          </a:bodyPr>
          <a:lstStyle/>
          <a:p>
            <a:pPr algn="just"/>
            <a:r>
              <a:rPr lang="es-AR" sz="1800" dirty="0"/>
              <a:t>El proceso de corrección del desequilibrio fiscal comenzó desde enero de 2024. Por eso la comparación de los primeros 5 meses del año contra el mismo período del año anterior es una muestra válida de cómo avanzó hacia adelante ese proceso.</a:t>
            </a:r>
          </a:p>
          <a:p>
            <a:pPr algn="just"/>
            <a:r>
              <a:rPr lang="es-AR" sz="1800" dirty="0"/>
              <a:t>El Tesoro acumuló en 5 meses una cada de $2,5 billones, producto del resultado financiero. Implica un promedio de $0,5 billones por mes. Esa es la caja que le permite acumular reservas vía compras en el MULC. </a:t>
            </a:r>
          </a:p>
          <a:p>
            <a:pPr algn="just"/>
            <a:r>
              <a:rPr lang="es-AR" sz="1800" dirty="0"/>
              <a:t>Otro dato positivo es que con el crecimiento real de la actividad también se ha logrado bajar el peso relativo del Tesoro nacional con relación al PBI. Baja la presión tributaria medida de esa manera y baja el gastos, aunque (a precios constantes) el nivel de superávit sea menor al del mismo período de 2024. </a:t>
            </a:r>
          </a:p>
        </p:txBody>
      </p:sp>
      <p:sp>
        <p:nvSpPr>
          <p:cNvPr id="4" name="Marcador de número de diapositiva 3">
            <a:extLst>
              <a:ext uri="{FF2B5EF4-FFF2-40B4-BE49-F238E27FC236}">
                <a16:creationId xmlns:a16="http://schemas.microsoft.com/office/drawing/2014/main" id="{B3D5860A-3CBE-F2A5-89E1-A21AB66D00DE}"/>
              </a:ext>
            </a:extLst>
          </p:cNvPr>
          <p:cNvSpPr>
            <a:spLocks noGrp="1"/>
          </p:cNvSpPr>
          <p:nvPr>
            <p:ph type="sldNum" sz="quarter" idx="12"/>
          </p:nvPr>
        </p:nvSpPr>
        <p:spPr/>
        <p:txBody>
          <a:bodyPr/>
          <a:lstStyle/>
          <a:p>
            <a:fld id="{71C1FE47-C3A2-46BA-AF1A-0031EA7851D5}" type="slidenum">
              <a:rPr lang="es-AR" smtClean="0"/>
              <a:pPr/>
              <a:t>6</a:t>
            </a:fld>
            <a:endParaRPr lang="es-AR"/>
          </a:p>
        </p:txBody>
      </p:sp>
      <p:pic>
        <p:nvPicPr>
          <p:cNvPr id="5" name="Imagen 4">
            <a:extLst>
              <a:ext uri="{FF2B5EF4-FFF2-40B4-BE49-F238E27FC236}">
                <a16:creationId xmlns:a16="http://schemas.microsoft.com/office/drawing/2014/main" id="{90A8311E-93C0-87D2-9DD1-706A8D7A8CE5}"/>
              </a:ext>
            </a:extLst>
          </p:cNvPr>
          <p:cNvPicPr>
            <a:picLocks noChangeAspect="1"/>
          </p:cNvPicPr>
          <p:nvPr/>
        </p:nvPicPr>
        <p:blipFill>
          <a:blip r:embed="rId2"/>
          <a:stretch>
            <a:fillRect/>
          </a:stretch>
        </p:blipFill>
        <p:spPr>
          <a:xfrm>
            <a:off x="80432" y="3407402"/>
            <a:ext cx="5740505" cy="3344756"/>
          </a:xfrm>
          <a:prstGeom prst="rect">
            <a:avLst/>
          </a:prstGeom>
        </p:spPr>
      </p:pic>
      <p:pic>
        <p:nvPicPr>
          <p:cNvPr id="7" name="Imagen 6">
            <a:extLst>
              <a:ext uri="{FF2B5EF4-FFF2-40B4-BE49-F238E27FC236}">
                <a16:creationId xmlns:a16="http://schemas.microsoft.com/office/drawing/2014/main" id="{985A6E6F-3C2E-93AE-8095-32639E021A8B}"/>
              </a:ext>
            </a:extLst>
          </p:cNvPr>
          <p:cNvPicPr>
            <a:picLocks noChangeAspect="1"/>
          </p:cNvPicPr>
          <p:nvPr/>
        </p:nvPicPr>
        <p:blipFill>
          <a:blip r:embed="rId3"/>
          <a:stretch>
            <a:fillRect/>
          </a:stretch>
        </p:blipFill>
        <p:spPr>
          <a:xfrm>
            <a:off x="6021002" y="3188160"/>
            <a:ext cx="5981700" cy="3384550"/>
          </a:xfrm>
          <a:prstGeom prst="rect">
            <a:avLst/>
          </a:prstGeom>
        </p:spPr>
      </p:pic>
    </p:spTree>
    <p:extLst>
      <p:ext uri="{BB962C8B-B14F-4D97-AF65-F5344CB8AC3E}">
        <p14:creationId xmlns:p14="http://schemas.microsoft.com/office/powerpoint/2010/main" val="1615636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A8F3A2-326F-4FBE-32DF-AA69432916AC}"/>
              </a:ext>
            </a:extLst>
          </p:cNvPr>
          <p:cNvSpPr>
            <a:spLocks noGrp="1"/>
          </p:cNvSpPr>
          <p:nvPr>
            <p:ph type="title"/>
          </p:nvPr>
        </p:nvSpPr>
        <p:spPr/>
        <p:txBody>
          <a:bodyPr/>
          <a:lstStyle/>
          <a:p>
            <a:r>
              <a:rPr lang="es-AR" dirty="0"/>
              <a:t>Presión sobre el Mercado Cambiario</a:t>
            </a:r>
          </a:p>
        </p:txBody>
      </p:sp>
      <p:sp>
        <p:nvSpPr>
          <p:cNvPr id="3" name="Marcador de contenido 2">
            <a:extLst>
              <a:ext uri="{FF2B5EF4-FFF2-40B4-BE49-F238E27FC236}">
                <a16:creationId xmlns:a16="http://schemas.microsoft.com/office/drawing/2014/main" id="{59C329FD-2121-A0A3-93E8-5AA4169097E1}"/>
              </a:ext>
            </a:extLst>
          </p:cNvPr>
          <p:cNvSpPr>
            <a:spLocks noGrp="1"/>
          </p:cNvSpPr>
          <p:nvPr>
            <p:ph idx="1"/>
          </p:nvPr>
        </p:nvSpPr>
        <p:spPr>
          <a:xfrm>
            <a:off x="212557" y="695489"/>
            <a:ext cx="6320323" cy="6056669"/>
          </a:xfrm>
        </p:spPr>
        <p:txBody>
          <a:bodyPr>
            <a:normAutofit/>
          </a:bodyPr>
          <a:lstStyle/>
          <a:p>
            <a:pPr algn="just"/>
            <a:r>
              <a:rPr lang="es-AR" sz="1800" dirty="0"/>
              <a:t>Los exportadores de granos presentaron DJVE (declaraciones juradas de ventas el exterior por un monto USD 4.500 millones a lo liquidado en junio. Eso les deja 15 días hábiles para descargar esos dólares en el mercado cambiario local. </a:t>
            </a:r>
          </a:p>
          <a:p>
            <a:pPr algn="just"/>
            <a:r>
              <a:rPr lang="es-AR" sz="1800" dirty="0"/>
              <a:t>A pesar de esa expectativa, en las primeras ruedas se corrieron del mercado y dejaron que el tipo de cambio suba. Recién en </a:t>
            </a:r>
            <a:r>
              <a:rPr lang="es-AR" sz="1800" dirty="0" err="1"/>
              <a:t>Arg</a:t>
            </a:r>
            <a:r>
              <a:rPr lang="es-AR" sz="1800" dirty="0"/>
              <a:t>$ 1.243 apareció más oferta tanto de expo, como de inversores externos en el CCL. </a:t>
            </a:r>
          </a:p>
          <a:p>
            <a:pPr algn="just"/>
            <a:r>
              <a:rPr lang="es-AR" sz="1800" dirty="0"/>
              <a:t>Ese nuevo techo para la </a:t>
            </a:r>
            <a:r>
              <a:rPr lang="es-AR" sz="1800" dirty="0" err="1"/>
              <a:t>sub-banda</a:t>
            </a:r>
            <a:r>
              <a:rPr lang="es-AR" sz="1800" dirty="0"/>
              <a:t> cambia el enfoque para las próximas semanas, en donde estaremos atentos a ver cómo se distribuye esa oferta y ver si en el medio los inversores aprovechan para dolarizar carteras. </a:t>
            </a:r>
          </a:p>
          <a:p>
            <a:pPr algn="just"/>
            <a:r>
              <a:rPr lang="es-AR" sz="1800" dirty="0"/>
              <a:t>El mercado post flotación, se mueve bajo otros parámetros, con el foco el la cuenta capital y en los dólares que demanda los minoristas tanto por Turismo como por Atesoramiento, y que en parte deben ser los responsables de un nivel de brecha tan acotado. </a:t>
            </a:r>
          </a:p>
        </p:txBody>
      </p:sp>
      <p:sp>
        <p:nvSpPr>
          <p:cNvPr id="4" name="Marcador de número de diapositiva 3">
            <a:extLst>
              <a:ext uri="{FF2B5EF4-FFF2-40B4-BE49-F238E27FC236}">
                <a16:creationId xmlns:a16="http://schemas.microsoft.com/office/drawing/2014/main" id="{CA6B1A49-E140-716D-7861-62B4005FDDE5}"/>
              </a:ext>
            </a:extLst>
          </p:cNvPr>
          <p:cNvSpPr>
            <a:spLocks noGrp="1"/>
          </p:cNvSpPr>
          <p:nvPr>
            <p:ph type="sldNum" sz="quarter" idx="12"/>
          </p:nvPr>
        </p:nvSpPr>
        <p:spPr/>
        <p:txBody>
          <a:bodyPr/>
          <a:lstStyle/>
          <a:p>
            <a:fld id="{71C1FE47-C3A2-46BA-AF1A-0031EA7851D5}" type="slidenum">
              <a:rPr lang="es-AR" smtClean="0"/>
              <a:pPr/>
              <a:t>7</a:t>
            </a:fld>
            <a:endParaRPr lang="es-AR"/>
          </a:p>
        </p:txBody>
      </p:sp>
      <p:pic>
        <p:nvPicPr>
          <p:cNvPr id="6" name="Imagen 5">
            <a:extLst>
              <a:ext uri="{FF2B5EF4-FFF2-40B4-BE49-F238E27FC236}">
                <a16:creationId xmlns:a16="http://schemas.microsoft.com/office/drawing/2014/main" id="{90E9F560-C91B-B900-E741-411E32C4BDFF}"/>
              </a:ext>
            </a:extLst>
          </p:cNvPr>
          <p:cNvPicPr>
            <a:picLocks noChangeAspect="1"/>
          </p:cNvPicPr>
          <p:nvPr/>
        </p:nvPicPr>
        <p:blipFill>
          <a:blip r:embed="rId2"/>
          <a:stretch>
            <a:fillRect/>
          </a:stretch>
        </p:blipFill>
        <p:spPr>
          <a:xfrm>
            <a:off x="6656070" y="3970858"/>
            <a:ext cx="5422900" cy="2781300"/>
          </a:xfrm>
          <a:prstGeom prst="rect">
            <a:avLst/>
          </a:prstGeom>
        </p:spPr>
      </p:pic>
      <p:pic>
        <p:nvPicPr>
          <p:cNvPr id="7" name="Imagen 6">
            <a:extLst>
              <a:ext uri="{FF2B5EF4-FFF2-40B4-BE49-F238E27FC236}">
                <a16:creationId xmlns:a16="http://schemas.microsoft.com/office/drawing/2014/main" id="{8401B513-2611-88F7-34F8-BCE0C5ACCF83}"/>
              </a:ext>
            </a:extLst>
          </p:cNvPr>
          <p:cNvPicPr>
            <a:picLocks noChangeAspect="1"/>
          </p:cNvPicPr>
          <p:nvPr/>
        </p:nvPicPr>
        <p:blipFill>
          <a:blip r:embed="rId3"/>
          <a:stretch>
            <a:fillRect/>
          </a:stretch>
        </p:blipFill>
        <p:spPr>
          <a:xfrm>
            <a:off x="6697240" y="695489"/>
            <a:ext cx="5340559" cy="3176291"/>
          </a:xfrm>
          <a:prstGeom prst="rect">
            <a:avLst/>
          </a:prstGeom>
        </p:spPr>
      </p:pic>
    </p:spTree>
    <p:extLst>
      <p:ext uri="{BB962C8B-B14F-4D97-AF65-F5344CB8AC3E}">
        <p14:creationId xmlns:p14="http://schemas.microsoft.com/office/powerpoint/2010/main" val="1101857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53A577-4AEE-233F-AA33-CAD3E44B07B2}"/>
              </a:ext>
            </a:extLst>
          </p:cNvPr>
          <p:cNvSpPr>
            <a:spLocks noGrp="1"/>
          </p:cNvSpPr>
          <p:nvPr>
            <p:ph type="title"/>
          </p:nvPr>
        </p:nvSpPr>
        <p:spPr/>
        <p:txBody>
          <a:bodyPr/>
          <a:lstStyle/>
          <a:p>
            <a:r>
              <a:rPr lang="es-AR" dirty="0"/>
              <a:t>¿Es inconsistente el Tipo de Cambio Real?</a:t>
            </a:r>
          </a:p>
        </p:txBody>
      </p:sp>
      <p:sp>
        <p:nvSpPr>
          <p:cNvPr id="3" name="Marcador de contenido 2">
            <a:extLst>
              <a:ext uri="{FF2B5EF4-FFF2-40B4-BE49-F238E27FC236}">
                <a16:creationId xmlns:a16="http://schemas.microsoft.com/office/drawing/2014/main" id="{3C7A44C2-EE7A-D644-A723-92C74CA853D1}"/>
              </a:ext>
            </a:extLst>
          </p:cNvPr>
          <p:cNvSpPr>
            <a:spLocks noGrp="1"/>
          </p:cNvSpPr>
          <p:nvPr>
            <p:ph idx="1"/>
          </p:nvPr>
        </p:nvSpPr>
        <p:spPr>
          <a:xfrm>
            <a:off x="212557" y="991402"/>
            <a:ext cx="6868963" cy="5650029"/>
          </a:xfrm>
        </p:spPr>
        <p:txBody>
          <a:bodyPr>
            <a:normAutofit lnSpcReduction="10000"/>
          </a:bodyPr>
          <a:lstStyle/>
          <a:p>
            <a:pPr algn="just"/>
            <a:r>
              <a:rPr lang="es-AR" dirty="0"/>
              <a:t>El análisis histórico muestra que el nivel de tipo de cambio real se ubica casi 30 puntos por arriba del nivel de 2001, previo a la salida de la convertibilidad.</a:t>
            </a:r>
          </a:p>
          <a:p>
            <a:pPr algn="just"/>
            <a:r>
              <a:rPr lang="es-AR" dirty="0"/>
              <a:t>Siempre recordando que esos valores no son siempre comparables. La economía argentina actual tiene distintos puntos de equilibrio con respecto a los de aquel entonces. Cambio la dotación de capital, el potencial de determinados sectores, los precios relativos, la carga tributaria, etc.</a:t>
            </a:r>
          </a:p>
          <a:p>
            <a:pPr algn="just"/>
            <a:r>
              <a:rPr lang="es-AR" dirty="0"/>
              <a:t>De todas maneras, una economía con 3 sectores exportadores fuertes (Agro, </a:t>
            </a:r>
            <a:r>
              <a:rPr lang="es-AR" dirty="0" err="1"/>
              <a:t>Oil&amp;Gas</a:t>
            </a:r>
            <a:r>
              <a:rPr lang="es-AR" dirty="0"/>
              <a:t> y Minería) y con una necesidad fuerte de inversión en otros sectores, seguramente vaya hacia un punto de equilibrio de TCR fuerte.</a:t>
            </a:r>
          </a:p>
          <a:p>
            <a:pPr algn="just"/>
            <a:r>
              <a:rPr lang="es-AR" dirty="0"/>
              <a:t> La flotación cambiaria actual está mostrando eso, porque si bien todavía existen algunos controles, la brecha se ubica por debajo del 1%.  Esto quiere decir que hay altos niveles de arbitraje.</a:t>
            </a:r>
          </a:p>
        </p:txBody>
      </p:sp>
      <p:sp>
        <p:nvSpPr>
          <p:cNvPr id="4" name="Marcador de número de diapositiva 3">
            <a:extLst>
              <a:ext uri="{FF2B5EF4-FFF2-40B4-BE49-F238E27FC236}">
                <a16:creationId xmlns:a16="http://schemas.microsoft.com/office/drawing/2014/main" id="{8A8E1AFF-7783-B7DD-2FD1-1BF69BE41524}"/>
              </a:ext>
            </a:extLst>
          </p:cNvPr>
          <p:cNvSpPr>
            <a:spLocks noGrp="1"/>
          </p:cNvSpPr>
          <p:nvPr>
            <p:ph type="sldNum" sz="quarter" idx="12"/>
          </p:nvPr>
        </p:nvSpPr>
        <p:spPr/>
        <p:txBody>
          <a:bodyPr/>
          <a:lstStyle/>
          <a:p>
            <a:fld id="{71C1FE47-C3A2-46BA-AF1A-0031EA7851D5}" type="slidenum">
              <a:rPr lang="es-AR" smtClean="0"/>
              <a:pPr/>
              <a:t>8</a:t>
            </a:fld>
            <a:endParaRPr lang="es-AR"/>
          </a:p>
        </p:txBody>
      </p:sp>
      <p:pic>
        <p:nvPicPr>
          <p:cNvPr id="5" name="Imagen 4">
            <a:extLst>
              <a:ext uri="{FF2B5EF4-FFF2-40B4-BE49-F238E27FC236}">
                <a16:creationId xmlns:a16="http://schemas.microsoft.com/office/drawing/2014/main" id="{20B39EBD-5C0E-A768-CE3A-49794A69C145}"/>
              </a:ext>
            </a:extLst>
          </p:cNvPr>
          <p:cNvPicPr>
            <a:picLocks noChangeAspect="1"/>
          </p:cNvPicPr>
          <p:nvPr/>
        </p:nvPicPr>
        <p:blipFill>
          <a:blip r:embed="rId2"/>
          <a:stretch>
            <a:fillRect/>
          </a:stretch>
        </p:blipFill>
        <p:spPr>
          <a:xfrm>
            <a:off x="7176347" y="991402"/>
            <a:ext cx="4893733" cy="2437598"/>
          </a:xfrm>
          <a:prstGeom prst="rect">
            <a:avLst/>
          </a:prstGeom>
        </p:spPr>
      </p:pic>
      <p:pic>
        <p:nvPicPr>
          <p:cNvPr id="7" name="Imagen 6">
            <a:extLst>
              <a:ext uri="{FF2B5EF4-FFF2-40B4-BE49-F238E27FC236}">
                <a16:creationId xmlns:a16="http://schemas.microsoft.com/office/drawing/2014/main" id="{3A482966-0CBD-8785-0498-EBB3746428DC}"/>
              </a:ext>
            </a:extLst>
          </p:cNvPr>
          <p:cNvPicPr>
            <a:picLocks noChangeAspect="1"/>
          </p:cNvPicPr>
          <p:nvPr/>
        </p:nvPicPr>
        <p:blipFill>
          <a:blip r:embed="rId3"/>
          <a:stretch>
            <a:fillRect/>
          </a:stretch>
        </p:blipFill>
        <p:spPr>
          <a:xfrm>
            <a:off x="7081520" y="3560963"/>
            <a:ext cx="4970754" cy="3080467"/>
          </a:xfrm>
          <a:prstGeom prst="rect">
            <a:avLst/>
          </a:prstGeom>
        </p:spPr>
      </p:pic>
    </p:spTree>
    <p:extLst>
      <p:ext uri="{BB962C8B-B14F-4D97-AF65-F5344CB8AC3E}">
        <p14:creationId xmlns:p14="http://schemas.microsoft.com/office/powerpoint/2010/main" val="454252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70448B-417C-3852-871C-03244C19E2EF}"/>
              </a:ext>
            </a:extLst>
          </p:cNvPr>
          <p:cNvSpPr>
            <a:spLocks noGrp="1"/>
          </p:cNvSpPr>
          <p:nvPr>
            <p:ph type="title"/>
          </p:nvPr>
        </p:nvSpPr>
        <p:spPr/>
        <p:txBody>
          <a:bodyPr/>
          <a:lstStyle/>
          <a:p>
            <a:r>
              <a:rPr lang="es-AR" dirty="0"/>
              <a:t>Nuevo Esquema Monetario</a:t>
            </a:r>
          </a:p>
        </p:txBody>
      </p:sp>
      <p:graphicFrame>
        <p:nvGraphicFramePr>
          <p:cNvPr id="5" name="Marcador de contenido 4">
            <a:extLst>
              <a:ext uri="{FF2B5EF4-FFF2-40B4-BE49-F238E27FC236}">
                <a16:creationId xmlns:a16="http://schemas.microsoft.com/office/drawing/2014/main" id="{E54256DD-165C-BCF4-CBCF-5904D9B9A4D5}"/>
              </a:ext>
            </a:extLst>
          </p:cNvPr>
          <p:cNvGraphicFramePr>
            <a:graphicFrameLocks noGrp="1"/>
          </p:cNvGraphicFramePr>
          <p:nvPr>
            <p:ph idx="1"/>
            <p:extLst>
              <p:ext uri="{D42A27DB-BD31-4B8C-83A1-F6EECF244321}">
                <p14:modId xmlns:p14="http://schemas.microsoft.com/office/powerpoint/2010/main" val="2202130564"/>
              </p:ext>
            </p:extLst>
          </p:nvPr>
        </p:nvGraphicFramePr>
        <p:xfrm>
          <a:off x="212725" y="660514"/>
          <a:ext cx="3119755" cy="5981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a:extLst>
              <a:ext uri="{FF2B5EF4-FFF2-40B4-BE49-F238E27FC236}">
                <a16:creationId xmlns:a16="http://schemas.microsoft.com/office/drawing/2014/main" id="{93DBB1CD-D0E4-49E5-A89A-33374659A834}"/>
              </a:ext>
            </a:extLst>
          </p:cNvPr>
          <p:cNvSpPr>
            <a:spLocks noGrp="1"/>
          </p:cNvSpPr>
          <p:nvPr>
            <p:ph type="sldNum" sz="quarter" idx="12"/>
          </p:nvPr>
        </p:nvSpPr>
        <p:spPr/>
        <p:txBody>
          <a:bodyPr/>
          <a:lstStyle/>
          <a:p>
            <a:fld id="{71C1FE47-C3A2-46BA-AF1A-0031EA7851D5}" type="slidenum">
              <a:rPr lang="es-AR" smtClean="0"/>
              <a:pPr/>
              <a:t>9</a:t>
            </a:fld>
            <a:endParaRPr lang="es-AR"/>
          </a:p>
        </p:txBody>
      </p:sp>
      <p:sp>
        <p:nvSpPr>
          <p:cNvPr id="6" name="Marcador de contenido 2">
            <a:extLst>
              <a:ext uri="{FF2B5EF4-FFF2-40B4-BE49-F238E27FC236}">
                <a16:creationId xmlns:a16="http://schemas.microsoft.com/office/drawing/2014/main" id="{6BCDE441-144D-9705-77BE-FEF1B1D056BF}"/>
              </a:ext>
            </a:extLst>
          </p:cNvPr>
          <p:cNvSpPr txBox="1">
            <a:spLocks/>
          </p:cNvSpPr>
          <p:nvPr/>
        </p:nvSpPr>
        <p:spPr>
          <a:xfrm>
            <a:off x="3339936" y="660514"/>
            <a:ext cx="8476143" cy="6091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AR" dirty="0"/>
              <a:t>El nuevo esquema monetario plantea un control de la cantidad de dinero. Eso implica que el BCRA ya no emite pesos para asistir al Tesoro, ni para pagar intereses por sus pasivos remunerados. </a:t>
            </a:r>
          </a:p>
          <a:p>
            <a:pPr algn="just"/>
            <a:r>
              <a:rPr lang="es-AR" dirty="0"/>
              <a:t>Igualmente eso no implica que la emisión sea cero:</a:t>
            </a:r>
          </a:p>
          <a:p>
            <a:pPr lvl="1" algn="just"/>
            <a:r>
              <a:rPr lang="es-AR" b="1" dirty="0"/>
              <a:t>Vencimientos de Deuda del Tesoro</a:t>
            </a:r>
            <a:r>
              <a:rPr lang="es-AR" dirty="0"/>
              <a:t>: Por ahora el principal mecanismo es la caja del Tesoro depositada en el BCRA. Cada vez que vence deuda y no </a:t>
            </a:r>
            <a:r>
              <a:rPr lang="es-AR" dirty="0" err="1"/>
              <a:t>rollea</a:t>
            </a:r>
            <a:r>
              <a:rPr lang="es-AR" dirty="0"/>
              <a:t>, el Tesoro recurre a esa caja e inyecta pesos nuevos en el mercado (salen del BCRA).</a:t>
            </a:r>
          </a:p>
          <a:p>
            <a:pPr lvl="1" algn="just"/>
            <a:r>
              <a:rPr lang="es-AR" b="1" dirty="0"/>
              <a:t>Operaciones de Mercado Abierto</a:t>
            </a:r>
            <a:r>
              <a:rPr lang="es-AR" dirty="0"/>
              <a:t>: El BCRA tiene la opción de comprar deuda del Tesoro e inyectar pesos y si detecta que la demanda real de dinero está creciendo y la economía necesita más pesos. Por ahora no lo está usando. </a:t>
            </a:r>
          </a:p>
          <a:p>
            <a:pPr lvl="1" algn="just"/>
            <a:r>
              <a:rPr lang="es-AR" b="1" dirty="0"/>
              <a:t>Política de Encajes</a:t>
            </a:r>
            <a:r>
              <a:rPr lang="es-AR" dirty="0"/>
              <a:t>: También puede flexibilizar las normas de encajes y con eso liberar capacidad prestable de la banca. </a:t>
            </a:r>
          </a:p>
          <a:p>
            <a:pPr lvl="1" algn="just"/>
            <a:r>
              <a:rPr lang="es-AR" b="1" dirty="0"/>
              <a:t>Creación Secundaria de Dinero</a:t>
            </a:r>
            <a:r>
              <a:rPr lang="es-AR" dirty="0"/>
              <a:t>: El otorgamiento de nuevo crédito bancario (en pesos y en dólares) genera nuevos depósitos en pesos que </a:t>
            </a:r>
            <a:r>
              <a:rPr lang="es-AR" dirty="0" err="1"/>
              <a:t>remonetizan</a:t>
            </a:r>
            <a:r>
              <a:rPr lang="es-AR" dirty="0"/>
              <a:t> la economía. </a:t>
            </a:r>
          </a:p>
        </p:txBody>
      </p:sp>
    </p:spTree>
    <p:extLst>
      <p:ext uri="{BB962C8B-B14F-4D97-AF65-F5344CB8AC3E}">
        <p14:creationId xmlns:p14="http://schemas.microsoft.com/office/powerpoint/2010/main" val="3334397221"/>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lides">
  <a:themeElements>
    <a:clrScheme name="MEGAQM">
      <a:dk1>
        <a:srgbClr val="221F1F"/>
      </a:dk1>
      <a:lt1>
        <a:srgbClr val="FFFFFF"/>
      </a:lt1>
      <a:dk2>
        <a:srgbClr val="221F1F"/>
      </a:dk2>
      <a:lt2>
        <a:srgbClr val="FFFFFF"/>
      </a:lt2>
      <a:accent1>
        <a:srgbClr val="F27123"/>
      </a:accent1>
      <a:accent2>
        <a:srgbClr val="F9A64A"/>
      </a:accent2>
      <a:accent3>
        <a:srgbClr val="FFE3AE"/>
      </a:accent3>
      <a:accent4>
        <a:srgbClr val="739DA2"/>
      </a:accent4>
      <a:accent5>
        <a:srgbClr val="327279"/>
      </a:accent5>
      <a:accent6>
        <a:srgbClr val="C8C8C8"/>
      </a:accent6>
      <a:hlink>
        <a:srgbClr val="F27123"/>
      </a:hlink>
      <a:folHlink>
        <a:srgbClr val="327279"/>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Diseño personalizado">
  <a:themeElements>
    <a:clrScheme name="MEGAQM">
      <a:dk1>
        <a:srgbClr val="221F1F"/>
      </a:dk1>
      <a:lt1>
        <a:srgbClr val="FFFFFF"/>
      </a:lt1>
      <a:dk2>
        <a:srgbClr val="221F1F"/>
      </a:dk2>
      <a:lt2>
        <a:srgbClr val="FFFFFF"/>
      </a:lt2>
      <a:accent1>
        <a:srgbClr val="F27123"/>
      </a:accent1>
      <a:accent2>
        <a:srgbClr val="F9A64A"/>
      </a:accent2>
      <a:accent3>
        <a:srgbClr val="FFE3AE"/>
      </a:accent3>
      <a:accent4>
        <a:srgbClr val="739DA2"/>
      </a:accent4>
      <a:accent5>
        <a:srgbClr val="327279"/>
      </a:accent5>
      <a:accent6>
        <a:srgbClr val="C8C8C8"/>
      </a:accent6>
      <a:hlink>
        <a:srgbClr val="F27123"/>
      </a:hlink>
      <a:folHlink>
        <a:srgbClr val="32727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35860</TotalTime>
  <Words>2441</Words>
  <Application>Microsoft Office PowerPoint</Application>
  <PresentationFormat>Panorámica</PresentationFormat>
  <Paragraphs>101</Paragraphs>
  <Slides>16</Slides>
  <Notes>0</Notes>
  <HiddenSlides>0</HiddenSlides>
  <MMClips>0</MMClips>
  <ScaleCrop>false</ScaleCrop>
  <HeadingPairs>
    <vt:vector size="6" baseType="variant">
      <vt:variant>
        <vt:lpstr>Fuentes usadas</vt:lpstr>
      </vt:variant>
      <vt:variant>
        <vt:i4>11</vt:i4>
      </vt:variant>
      <vt:variant>
        <vt:lpstr>Tema</vt:lpstr>
      </vt:variant>
      <vt:variant>
        <vt:i4>5</vt:i4>
      </vt:variant>
      <vt:variant>
        <vt:lpstr>Títulos de diapositiva</vt:lpstr>
      </vt:variant>
      <vt:variant>
        <vt:i4>16</vt:i4>
      </vt:variant>
    </vt:vector>
  </HeadingPairs>
  <TitlesOfParts>
    <vt:vector size="32" baseType="lpstr">
      <vt:lpstr>Aptos</vt:lpstr>
      <vt:lpstr>Aptos Display</vt:lpstr>
      <vt:lpstr>Arial</vt:lpstr>
      <vt:lpstr>Calibri</vt:lpstr>
      <vt:lpstr>Calibri Light</vt:lpstr>
      <vt:lpstr>Montserrat</vt:lpstr>
      <vt:lpstr>Montserrat ExtraBold</vt:lpstr>
      <vt:lpstr>Montserrat Light</vt:lpstr>
      <vt:lpstr>Montserrat Medium</vt:lpstr>
      <vt:lpstr>Montserrat SemiBold</vt:lpstr>
      <vt:lpstr>Symbol</vt:lpstr>
      <vt:lpstr>1_Tema de Office</vt:lpstr>
      <vt:lpstr>Tema de Office</vt:lpstr>
      <vt:lpstr>1_Office Theme</vt:lpstr>
      <vt:lpstr>Slides</vt:lpstr>
      <vt:lpstr>Diseño personalizado</vt:lpstr>
      <vt:lpstr>Presentación de PowerPoint</vt:lpstr>
      <vt:lpstr>Avance de la Fase III: Los Temas en Discusión</vt:lpstr>
      <vt:lpstr>¿Cómo llega la economía a las elecciones?</vt:lpstr>
      <vt:lpstr>Las dificultades para bajar el Riesgo País</vt:lpstr>
      <vt:lpstr>Desafíos Locales en un Contexto Externo Complejo</vt:lpstr>
      <vt:lpstr>Sigue el Ajuste Fiscal</vt:lpstr>
      <vt:lpstr>Presión sobre el Mercado Cambiario</vt:lpstr>
      <vt:lpstr>¿Es inconsistente el Tipo de Cambio Real?</vt:lpstr>
      <vt:lpstr>Nuevo Esquema Monetario</vt:lpstr>
      <vt:lpstr>¿Qué mirar hacia Adelante?</vt:lpstr>
      <vt:lpstr>Liquidez en Pesos</vt:lpstr>
      <vt:lpstr>Liquidez en Dólares</vt:lpstr>
      <vt:lpstr>Tasas de Interés</vt:lpstr>
      <vt:lpstr>¿Se consolida la baja de inflación?</vt:lpstr>
      <vt:lpstr>La Mirada del Comité de Inversiones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Gonzalo Quintas</dc:creator>
  <cp:lastModifiedBy>Rodrigo Benitez</cp:lastModifiedBy>
  <cp:revision>415</cp:revision>
  <dcterms:created xsi:type="dcterms:W3CDTF">2022-10-23T20:31:22Z</dcterms:created>
  <dcterms:modified xsi:type="dcterms:W3CDTF">2025-07-03T23:22:32Z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9378c09-609d-421b-88fc-485d53760b2b_Enabled">
    <vt:lpwstr>true</vt:lpwstr>
  </property>
  <property fmtid="{D5CDD505-2E9C-101B-9397-08002B2CF9AE}" pid="3" name="MSIP_Label_a9378c09-609d-421b-88fc-485d53760b2b_SetDate">
    <vt:lpwstr>2024-09-03T19:19:19Z</vt:lpwstr>
  </property>
  <property fmtid="{D5CDD505-2E9C-101B-9397-08002B2CF9AE}" pid="4" name="MSIP_Label_a9378c09-609d-421b-88fc-485d53760b2b_Method">
    <vt:lpwstr>Standard</vt:lpwstr>
  </property>
  <property fmtid="{D5CDD505-2E9C-101B-9397-08002B2CF9AE}" pid="5" name="MSIP_Label_a9378c09-609d-421b-88fc-485d53760b2b_Name">
    <vt:lpwstr>Etiqueta Estrictamente Secreto</vt:lpwstr>
  </property>
  <property fmtid="{D5CDD505-2E9C-101B-9397-08002B2CF9AE}" pid="6" name="MSIP_Label_a9378c09-609d-421b-88fc-485d53760b2b_SiteId">
    <vt:lpwstr>d80f880f-4d4b-48a4-b6d5-ee44b3cdf59b</vt:lpwstr>
  </property>
  <property fmtid="{D5CDD505-2E9C-101B-9397-08002B2CF9AE}" pid="7" name="MSIP_Label_a9378c09-609d-421b-88fc-485d53760b2b_ActionId">
    <vt:lpwstr>bf569fee-3493-4087-aec6-5d57ae15953d</vt:lpwstr>
  </property>
  <property fmtid="{D5CDD505-2E9C-101B-9397-08002B2CF9AE}" pid="8" name="MSIP_Label_a9378c09-609d-421b-88fc-485d53760b2b_ContentBits">
    <vt:lpwstr>0</vt:lpwstr>
  </property>
</Properties>
</file>