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 id="2147483657" r:id="rId2"/>
    <p:sldMasterId id="2147483683" r:id="rId3"/>
  </p:sldMasterIdLst>
  <p:notesMasterIdLst>
    <p:notesMasterId r:id="rId19"/>
  </p:notesMasterIdLst>
  <p:handoutMasterIdLst>
    <p:handoutMasterId r:id="rId20"/>
  </p:handoutMasterIdLst>
  <p:sldIdLst>
    <p:sldId id="256" r:id="rId4"/>
    <p:sldId id="2147376581" r:id="rId5"/>
    <p:sldId id="2147376590" r:id="rId6"/>
    <p:sldId id="2147376592" r:id="rId7"/>
    <p:sldId id="2147376595" r:id="rId8"/>
    <p:sldId id="2147376596" r:id="rId9"/>
    <p:sldId id="2147376601" r:id="rId10"/>
    <p:sldId id="2147376598" r:id="rId11"/>
    <p:sldId id="2147376597" r:id="rId12"/>
    <p:sldId id="2147376602" r:id="rId13"/>
    <p:sldId id="2147376603" r:id="rId14"/>
    <p:sldId id="2147376599" r:id="rId15"/>
    <p:sldId id="2147376594" r:id="rId16"/>
    <p:sldId id="2147376604" r:id="rId17"/>
    <p:sldId id="259" r:id="rId18"/>
  </p:sldIdLst>
  <p:sldSz cx="12192000" cy="6858000"/>
  <p:notesSz cx="7010400" cy="9296400"/>
  <p:defaultTextStyle>
    <a:defPPr>
      <a:defRPr lang="es-419"/>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56FEF7F-185E-9B6D-AFA2-01AFEFBC5512}" name="D'Asero Cecilia" initials="DC" userId="S::cdasero@grupost.com.ar::86778035-ce1b-4ba0-abab-d1a7470d33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A74A"/>
    <a:srgbClr val="59B2BB"/>
    <a:srgbClr val="FFFF99"/>
    <a:srgbClr val="DDDDDD"/>
    <a:srgbClr val="F36C1B"/>
    <a:srgbClr val="A0D2D7"/>
    <a:srgbClr val="FFDF79"/>
    <a:srgbClr val="F8F8F8"/>
    <a:srgbClr val="739EA3"/>
    <a:srgbClr val="3171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43" autoAdjust="0"/>
    <p:restoredTop sz="93690" autoAdjust="0"/>
  </p:normalViewPr>
  <p:slideViewPr>
    <p:cSldViewPr snapToGrid="0">
      <p:cViewPr varScale="1">
        <p:scale>
          <a:sx n="63" d="100"/>
          <a:sy n="63" d="100"/>
        </p:scale>
        <p:origin x="672" y="56"/>
      </p:cViewPr>
      <p:guideLst/>
    </p:cSldViewPr>
  </p:slideViewPr>
  <p:notesTextViewPr>
    <p:cViewPr>
      <p:scale>
        <a:sx n="3" d="2"/>
        <a:sy n="3" d="2"/>
      </p:scale>
      <p:origin x="0" y="0"/>
    </p:cViewPr>
  </p:notesTextViewPr>
  <p:notesViewPr>
    <p:cSldViewPr snapToGrid="0">
      <p:cViewPr varScale="1">
        <p:scale>
          <a:sx n="49" d="100"/>
          <a:sy n="49" d="100"/>
        </p:scale>
        <p:origin x="2716"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diagrams/_rels/data3.xml.rels><?xml version="1.0" encoding="UTF-8" standalone="yes"?>
<Relationships xmlns="http://schemas.openxmlformats.org/package/2006/relationships"><Relationship Id="rId1" Type="http://schemas.openxmlformats.org/officeDocument/2006/relationships/image" Target="../media/image5.png"/></Relationships>
</file>

<file path=ppt/diagrams/_rels/drawing3.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CEF750-DF42-4938-B9C0-DFDC55AEA604}"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s-AR"/>
        </a:p>
      </dgm:t>
    </dgm:pt>
    <dgm:pt modelId="{0AC6CF47-D0FD-4099-B3B1-7B92D1199CFC}">
      <dgm:prSet phldrT="[Texto]" custT="1"/>
      <dgm:spPr>
        <a:solidFill>
          <a:srgbClr val="59B2BB"/>
        </a:solidFill>
      </dgm:spPr>
      <dgm:t>
        <a:bodyPr/>
        <a:lstStyle/>
        <a:p>
          <a:r>
            <a:rPr lang="es-AR" sz="2000" b="1" dirty="0"/>
            <a:t>Fase I:</a:t>
          </a:r>
        </a:p>
        <a:p>
          <a:r>
            <a:rPr lang="es-AR" sz="2000" b="1" dirty="0"/>
            <a:t>Ajuste Nominal</a:t>
          </a:r>
        </a:p>
      </dgm:t>
    </dgm:pt>
    <dgm:pt modelId="{26A12635-C47C-46A3-8553-1132CCFC4E7D}" type="parTrans" cxnId="{CE37F2C9-0A45-4F95-88F4-9AED7FFFB811}">
      <dgm:prSet/>
      <dgm:spPr/>
      <dgm:t>
        <a:bodyPr/>
        <a:lstStyle/>
        <a:p>
          <a:endParaRPr lang="es-AR"/>
        </a:p>
      </dgm:t>
    </dgm:pt>
    <dgm:pt modelId="{1CE7F15B-69B6-4DF4-8ACE-55EF3586524A}" type="sibTrans" cxnId="{CE37F2C9-0A45-4F95-88F4-9AED7FFFB811}">
      <dgm:prSet/>
      <dgm:spPr>
        <a:solidFill>
          <a:srgbClr val="FAA74A">
            <a:alpha val="60000"/>
          </a:srgbClr>
        </a:solidFill>
        <a:ln>
          <a:noFill/>
        </a:ln>
      </dgm:spPr>
      <dgm:t>
        <a:bodyPr/>
        <a:lstStyle/>
        <a:p>
          <a:endParaRPr lang="es-AR"/>
        </a:p>
      </dgm:t>
    </dgm:pt>
    <dgm:pt modelId="{C1D9E577-5DAF-4F0A-B2BB-BD09A41E205B}">
      <dgm:prSet phldrT="[Texto]" custT="1"/>
      <dgm:spPr/>
      <dgm:t>
        <a:bodyPr/>
        <a:lstStyle/>
        <a:p>
          <a:pPr>
            <a:buFont typeface="Wingdings" panose="05000000000000000000" pitchFamily="2" charset="2"/>
            <a:buChar char="ü"/>
          </a:pPr>
          <a:r>
            <a:rPr lang="es-AR" sz="1400" dirty="0"/>
            <a:t>Corrección del tipo de cambio.</a:t>
          </a:r>
        </a:p>
      </dgm:t>
    </dgm:pt>
    <dgm:pt modelId="{6FBA7B90-9301-4F34-8BFA-35E1629659F1}" type="parTrans" cxnId="{E33888D4-77F9-4B39-9A0E-661A1BADA0E9}">
      <dgm:prSet/>
      <dgm:spPr/>
      <dgm:t>
        <a:bodyPr/>
        <a:lstStyle/>
        <a:p>
          <a:endParaRPr lang="es-AR"/>
        </a:p>
      </dgm:t>
    </dgm:pt>
    <dgm:pt modelId="{A9490935-5A1E-430A-B576-545A320053D7}" type="sibTrans" cxnId="{E33888D4-77F9-4B39-9A0E-661A1BADA0E9}">
      <dgm:prSet/>
      <dgm:spPr/>
      <dgm:t>
        <a:bodyPr/>
        <a:lstStyle/>
        <a:p>
          <a:endParaRPr lang="es-AR"/>
        </a:p>
      </dgm:t>
    </dgm:pt>
    <dgm:pt modelId="{2CDBCBC8-4247-45AB-991D-4A425E3D4115}">
      <dgm:prSet phldrT="[Texto]" custT="1"/>
      <dgm:spPr>
        <a:solidFill>
          <a:srgbClr val="59B2BB"/>
        </a:solidFill>
      </dgm:spPr>
      <dgm:t>
        <a:bodyPr/>
        <a:lstStyle/>
        <a:p>
          <a:r>
            <a:rPr lang="es-AR" sz="2000" b="1" dirty="0"/>
            <a:t>Fase II:</a:t>
          </a:r>
        </a:p>
        <a:p>
          <a:r>
            <a:rPr lang="es-AR" sz="2000" b="1" dirty="0"/>
            <a:t>Desinflación</a:t>
          </a:r>
        </a:p>
      </dgm:t>
    </dgm:pt>
    <dgm:pt modelId="{A5236347-89F4-4C51-9F53-2109753FE425}" type="parTrans" cxnId="{AA777B16-90FB-4289-B582-526C0A53CA12}">
      <dgm:prSet/>
      <dgm:spPr/>
      <dgm:t>
        <a:bodyPr/>
        <a:lstStyle/>
        <a:p>
          <a:endParaRPr lang="es-AR"/>
        </a:p>
      </dgm:t>
    </dgm:pt>
    <dgm:pt modelId="{398C7CB8-0C25-4DD6-A6C0-2434F791F07A}" type="sibTrans" cxnId="{AA777B16-90FB-4289-B582-526C0A53CA12}">
      <dgm:prSet/>
      <dgm:spPr>
        <a:solidFill>
          <a:srgbClr val="FAA74A">
            <a:alpha val="60000"/>
          </a:srgbClr>
        </a:solidFill>
        <a:ln>
          <a:noFill/>
        </a:ln>
      </dgm:spPr>
      <dgm:t>
        <a:bodyPr/>
        <a:lstStyle/>
        <a:p>
          <a:endParaRPr lang="es-AR"/>
        </a:p>
      </dgm:t>
    </dgm:pt>
    <dgm:pt modelId="{ED69994B-21D5-4DA1-9B41-342756A60D7A}">
      <dgm:prSet phldrT="[Texto]" custT="1"/>
      <dgm:spPr/>
      <dgm:t>
        <a:bodyPr/>
        <a:lstStyle/>
        <a:p>
          <a:pPr>
            <a:buFontTx/>
            <a:buNone/>
          </a:pPr>
          <a:r>
            <a:rPr lang="es-AR" sz="1400" b="1" dirty="0"/>
            <a:t>ANCLAJE DE EXPECTATIVAS</a:t>
          </a:r>
          <a:r>
            <a:rPr lang="es-AR" sz="1400" dirty="0"/>
            <a:t>:</a:t>
          </a:r>
        </a:p>
      </dgm:t>
    </dgm:pt>
    <dgm:pt modelId="{23544DF4-95C7-4FBF-B521-4A1AFD683741}" type="parTrans" cxnId="{DAA33995-2CF6-4400-BE14-7F408666C8B8}">
      <dgm:prSet/>
      <dgm:spPr/>
      <dgm:t>
        <a:bodyPr/>
        <a:lstStyle/>
        <a:p>
          <a:endParaRPr lang="es-AR"/>
        </a:p>
      </dgm:t>
    </dgm:pt>
    <dgm:pt modelId="{F4A5452C-ED01-44CB-9353-6C8486373410}" type="sibTrans" cxnId="{DAA33995-2CF6-4400-BE14-7F408666C8B8}">
      <dgm:prSet/>
      <dgm:spPr/>
      <dgm:t>
        <a:bodyPr/>
        <a:lstStyle/>
        <a:p>
          <a:endParaRPr lang="es-AR"/>
        </a:p>
      </dgm:t>
    </dgm:pt>
    <dgm:pt modelId="{B68DE5A8-8A9D-4C80-BC95-E13A195CA6B4}">
      <dgm:prSet phldrT="[Texto]" custT="1"/>
      <dgm:spPr>
        <a:solidFill>
          <a:srgbClr val="59B2BB"/>
        </a:solidFill>
      </dgm:spPr>
      <dgm:t>
        <a:bodyPr/>
        <a:lstStyle/>
        <a:p>
          <a:r>
            <a:rPr lang="es-AR" sz="2000" b="1" dirty="0"/>
            <a:t>Fase III:</a:t>
          </a:r>
        </a:p>
        <a:p>
          <a:r>
            <a:rPr lang="es-AR" sz="2000" b="1" dirty="0"/>
            <a:t>Flotación cambiaria</a:t>
          </a:r>
        </a:p>
      </dgm:t>
    </dgm:pt>
    <dgm:pt modelId="{398AFF02-9F11-4A52-AEEB-80E941BB04B4}" type="parTrans" cxnId="{74D8107C-4F80-4361-924A-DB9E1B58FE09}">
      <dgm:prSet/>
      <dgm:spPr/>
      <dgm:t>
        <a:bodyPr/>
        <a:lstStyle/>
        <a:p>
          <a:endParaRPr lang="es-AR"/>
        </a:p>
      </dgm:t>
    </dgm:pt>
    <dgm:pt modelId="{6E7A7BBF-B589-4581-BC89-E034AE7DCB04}" type="sibTrans" cxnId="{74D8107C-4F80-4361-924A-DB9E1B58FE09}">
      <dgm:prSet/>
      <dgm:spPr/>
      <dgm:t>
        <a:bodyPr/>
        <a:lstStyle/>
        <a:p>
          <a:endParaRPr lang="es-AR"/>
        </a:p>
      </dgm:t>
    </dgm:pt>
    <dgm:pt modelId="{9380F07C-A4E9-4F4D-95D0-D1F036BC34D8}">
      <dgm:prSet phldrT="[Texto]" custT="1"/>
      <dgm:spPr/>
      <dgm:t>
        <a:bodyPr/>
        <a:lstStyle/>
        <a:p>
          <a:pPr>
            <a:buNone/>
          </a:pPr>
          <a:r>
            <a:rPr lang="es-AR" sz="1400" b="1" dirty="0"/>
            <a:t>SALIDA DE CEPO</a:t>
          </a:r>
        </a:p>
      </dgm:t>
    </dgm:pt>
    <dgm:pt modelId="{4A43BDB8-B55A-400F-BA4F-5EEB6A63977F}" type="parTrans" cxnId="{8125A66B-5FE2-4308-8BF1-FAD20A6967E1}">
      <dgm:prSet/>
      <dgm:spPr/>
      <dgm:t>
        <a:bodyPr/>
        <a:lstStyle/>
        <a:p>
          <a:endParaRPr lang="es-AR"/>
        </a:p>
      </dgm:t>
    </dgm:pt>
    <dgm:pt modelId="{4D92B0C0-51B9-4DE0-8131-E86DD87653FB}" type="sibTrans" cxnId="{8125A66B-5FE2-4308-8BF1-FAD20A6967E1}">
      <dgm:prSet/>
      <dgm:spPr/>
      <dgm:t>
        <a:bodyPr/>
        <a:lstStyle/>
        <a:p>
          <a:endParaRPr lang="es-AR"/>
        </a:p>
      </dgm:t>
    </dgm:pt>
    <dgm:pt modelId="{5754CBB2-8B97-43D0-BEE6-B9737C801BF9}">
      <dgm:prSet phldrT="[Texto]" custT="1"/>
      <dgm:spPr/>
      <dgm:t>
        <a:bodyPr/>
        <a:lstStyle/>
        <a:p>
          <a:pPr>
            <a:buFont typeface="Wingdings" panose="05000000000000000000" pitchFamily="2" charset="2"/>
            <a:buChar char="ü"/>
          </a:pPr>
          <a:r>
            <a:rPr lang="es-AR" sz="1400" dirty="0"/>
            <a:t>Traslado a precios de la depreciación y licuación de pasivos y gastos.</a:t>
          </a:r>
        </a:p>
      </dgm:t>
    </dgm:pt>
    <dgm:pt modelId="{1455CE8C-A7F4-45C4-B609-D35E2969C10A}" type="parTrans" cxnId="{B111C181-C2FC-4528-A3C8-E100822DD4DF}">
      <dgm:prSet/>
      <dgm:spPr/>
      <dgm:t>
        <a:bodyPr/>
        <a:lstStyle/>
        <a:p>
          <a:endParaRPr lang="es-AR"/>
        </a:p>
      </dgm:t>
    </dgm:pt>
    <dgm:pt modelId="{43DBA62E-A76E-4A4E-9B3E-D4F260FD5F5E}" type="sibTrans" cxnId="{B111C181-C2FC-4528-A3C8-E100822DD4DF}">
      <dgm:prSet/>
      <dgm:spPr/>
      <dgm:t>
        <a:bodyPr/>
        <a:lstStyle/>
        <a:p>
          <a:endParaRPr lang="es-AR"/>
        </a:p>
      </dgm:t>
    </dgm:pt>
    <dgm:pt modelId="{1A680233-3B08-4CAB-B499-8933A1B484FA}">
      <dgm:prSet phldrT="[Texto]" custT="1"/>
      <dgm:spPr/>
      <dgm:t>
        <a:bodyPr/>
        <a:lstStyle/>
        <a:p>
          <a:pPr>
            <a:buFont typeface="Wingdings" panose="05000000000000000000" pitchFamily="2" charset="2"/>
            <a:buChar char="ü"/>
          </a:pPr>
          <a:r>
            <a:rPr lang="es-AR" sz="1400" dirty="0"/>
            <a:t>Equilibrio fiscal inmediato. </a:t>
          </a:r>
        </a:p>
      </dgm:t>
    </dgm:pt>
    <dgm:pt modelId="{7EF6DE3E-70F5-4611-8A46-3E370E38722A}" type="parTrans" cxnId="{0D38B504-BBDD-4845-A6F7-1C0F8DEED25D}">
      <dgm:prSet/>
      <dgm:spPr/>
      <dgm:t>
        <a:bodyPr/>
        <a:lstStyle/>
        <a:p>
          <a:endParaRPr lang="es-AR"/>
        </a:p>
      </dgm:t>
    </dgm:pt>
    <dgm:pt modelId="{26618059-C430-4CAE-93DB-308AFD5B2B80}" type="sibTrans" cxnId="{0D38B504-BBDD-4845-A6F7-1C0F8DEED25D}">
      <dgm:prSet/>
      <dgm:spPr/>
      <dgm:t>
        <a:bodyPr/>
        <a:lstStyle/>
        <a:p>
          <a:endParaRPr lang="es-AR"/>
        </a:p>
      </dgm:t>
    </dgm:pt>
    <dgm:pt modelId="{8748E63B-D4B6-4541-9263-7B78068F545B}">
      <dgm:prSet phldrT="[Texto]" custT="1"/>
      <dgm:spPr/>
      <dgm:t>
        <a:bodyPr/>
        <a:lstStyle/>
        <a:p>
          <a:pPr>
            <a:buFont typeface="Wingdings" panose="05000000000000000000" pitchFamily="2" charset="2"/>
            <a:buChar char="ü"/>
          </a:pPr>
          <a:r>
            <a:rPr lang="es-AR" sz="1400" dirty="0"/>
            <a:t>Continuidad de ajuste fiscal.</a:t>
          </a:r>
        </a:p>
      </dgm:t>
    </dgm:pt>
    <dgm:pt modelId="{1EF1D238-7C30-4D95-9103-17D6F5DF76EC}" type="parTrans" cxnId="{DF677CDE-35B5-4840-A37E-700B9235170D}">
      <dgm:prSet/>
      <dgm:spPr/>
      <dgm:t>
        <a:bodyPr/>
        <a:lstStyle/>
        <a:p>
          <a:endParaRPr lang="es-AR"/>
        </a:p>
      </dgm:t>
    </dgm:pt>
    <dgm:pt modelId="{513E356F-D767-4B86-80EF-F4303D69E135}" type="sibTrans" cxnId="{DF677CDE-35B5-4840-A37E-700B9235170D}">
      <dgm:prSet/>
      <dgm:spPr/>
      <dgm:t>
        <a:bodyPr/>
        <a:lstStyle/>
        <a:p>
          <a:endParaRPr lang="es-AR"/>
        </a:p>
      </dgm:t>
    </dgm:pt>
    <dgm:pt modelId="{8C020655-BB9A-48A7-81A3-69106B81C966}">
      <dgm:prSet phldrT="[Texto]" custT="1"/>
      <dgm:spPr/>
      <dgm:t>
        <a:bodyPr/>
        <a:lstStyle/>
        <a:p>
          <a:pPr>
            <a:buFont typeface="Wingdings" panose="05000000000000000000" pitchFamily="2" charset="2"/>
            <a:buChar char="ü"/>
          </a:pPr>
          <a:r>
            <a:rPr lang="es-AR" sz="1400" dirty="0"/>
            <a:t>Limite a la expansión monetaria (BMA).</a:t>
          </a:r>
        </a:p>
      </dgm:t>
    </dgm:pt>
    <dgm:pt modelId="{27435082-2BDE-49B6-90BB-B39F02A7A278}" type="parTrans" cxnId="{72B8249B-3B64-4461-9B59-0C8002C239EA}">
      <dgm:prSet/>
      <dgm:spPr/>
      <dgm:t>
        <a:bodyPr/>
        <a:lstStyle/>
        <a:p>
          <a:endParaRPr lang="es-AR"/>
        </a:p>
      </dgm:t>
    </dgm:pt>
    <dgm:pt modelId="{912B16FC-A41B-42C8-9C77-059C5B504C63}" type="sibTrans" cxnId="{72B8249B-3B64-4461-9B59-0C8002C239EA}">
      <dgm:prSet/>
      <dgm:spPr/>
      <dgm:t>
        <a:bodyPr/>
        <a:lstStyle/>
        <a:p>
          <a:endParaRPr lang="es-AR"/>
        </a:p>
      </dgm:t>
    </dgm:pt>
    <dgm:pt modelId="{6EFA5AB7-4519-49C0-B350-D0C4763EF19B}">
      <dgm:prSet phldrT="[Texto]" custT="1"/>
      <dgm:spPr/>
      <dgm:t>
        <a:bodyPr/>
        <a:lstStyle/>
        <a:p>
          <a:pPr>
            <a:buFont typeface="Wingdings" panose="05000000000000000000" pitchFamily="2" charset="2"/>
            <a:buChar char="ü"/>
          </a:pPr>
          <a:r>
            <a:rPr lang="es-AR" sz="1400" dirty="0"/>
            <a:t>Baja de las tasas de interés.</a:t>
          </a:r>
        </a:p>
      </dgm:t>
    </dgm:pt>
    <dgm:pt modelId="{83872ACC-1AC5-4EA1-8493-4B18F758E18E}" type="parTrans" cxnId="{42C168D7-01E9-4E02-9F58-396669D6BFA7}">
      <dgm:prSet/>
      <dgm:spPr/>
      <dgm:t>
        <a:bodyPr/>
        <a:lstStyle/>
        <a:p>
          <a:endParaRPr lang="es-AR"/>
        </a:p>
      </dgm:t>
    </dgm:pt>
    <dgm:pt modelId="{58E2DF2D-8B7B-4DDA-941D-DDE1D6E684A6}" type="sibTrans" cxnId="{42C168D7-01E9-4E02-9F58-396669D6BFA7}">
      <dgm:prSet/>
      <dgm:spPr/>
      <dgm:t>
        <a:bodyPr/>
        <a:lstStyle/>
        <a:p>
          <a:endParaRPr lang="es-AR"/>
        </a:p>
      </dgm:t>
    </dgm:pt>
    <dgm:pt modelId="{4E27FA63-3046-4D49-A8C9-F657B0B2012B}">
      <dgm:prSet phldrT="[Texto]" custT="1"/>
      <dgm:spPr/>
      <dgm:t>
        <a:bodyPr/>
        <a:lstStyle/>
        <a:p>
          <a:pPr>
            <a:buFont typeface="Wingdings" panose="05000000000000000000" pitchFamily="2" charset="2"/>
            <a:buChar char="ü"/>
          </a:pPr>
          <a:r>
            <a:rPr lang="es-AR" sz="1400" dirty="0"/>
            <a:t>Eliminación gradual del Impuesto País.</a:t>
          </a:r>
        </a:p>
      </dgm:t>
    </dgm:pt>
    <dgm:pt modelId="{F04936E0-0078-4C38-BB2B-D3422C54B049}" type="parTrans" cxnId="{E3EB0F0A-0831-48AA-A10C-2230F775B33D}">
      <dgm:prSet/>
      <dgm:spPr/>
      <dgm:t>
        <a:bodyPr/>
        <a:lstStyle/>
        <a:p>
          <a:endParaRPr lang="es-AR"/>
        </a:p>
      </dgm:t>
    </dgm:pt>
    <dgm:pt modelId="{24B86873-C129-4411-BBE1-2EE846A12068}" type="sibTrans" cxnId="{E3EB0F0A-0831-48AA-A10C-2230F775B33D}">
      <dgm:prSet/>
      <dgm:spPr/>
      <dgm:t>
        <a:bodyPr/>
        <a:lstStyle/>
        <a:p>
          <a:endParaRPr lang="es-AR"/>
        </a:p>
      </dgm:t>
    </dgm:pt>
    <dgm:pt modelId="{9FEFAF52-B717-4791-A4F2-EF16D202C1DA}">
      <dgm:prSet phldrT="[Texto]" custT="1"/>
      <dgm:spPr/>
      <dgm:t>
        <a:bodyPr/>
        <a:lstStyle/>
        <a:p>
          <a:pPr>
            <a:buFont typeface="Wingdings" panose="05000000000000000000" pitchFamily="2" charset="2"/>
            <a:buChar char="ü"/>
          </a:pPr>
          <a:r>
            <a:rPr lang="es-AR" sz="1400" dirty="0"/>
            <a:t>BAJA DEL CRAWLING PEG</a:t>
          </a:r>
        </a:p>
      </dgm:t>
    </dgm:pt>
    <dgm:pt modelId="{04B72019-E6F6-450F-ACD0-94350B374095}" type="parTrans" cxnId="{6AABAA00-F4AE-4421-B293-21CBA66C72F2}">
      <dgm:prSet/>
      <dgm:spPr/>
      <dgm:t>
        <a:bodyPr/>
        <a:lstStyle/>
        <a:p>
          <a:endParaRPr lang="es-AR"/>
        </a:p>
      </dgm:t>
    </dgm:pt>
    <dgm:pt modelId="{BB2F461E-689A-4931-896B-EBEC7C8F1586}" type="sibTrans" cxnId="{6AABAA00-F4AE-4421-B293-21CBA66C72F2}">
      <dgm:prSet/>
      <dgm:spPr/>
      <dgm:t>
        <a:bodyPr/>
        <a:lstStyle/>
        <a:p>
          <a:endParaRPr lang="es-AR"/>
        </a:p>
      </dgm:t>
    </dgm:pt>
    <dgm:pt modelId="{998D6F2E-6C3D-48FF-A0A5-4AF1CA1FFB8C}">
      <dgm:prSet phldrT="[Texto]" custT="1"/>
      <dgm:spPr/>
      <dgm:t>
        <a:bodyPr/>
        <a:lstStyle/>
        <a:p>
          <a:pPr>
            <a:buFont typeface="Wingdings" panose="05000000000000000000" pitchFamily="2" charset="2"/>
            <a:buChar char="ü"/>
          </a:pPr>
          <a:r>
            <a:rPr lang="es-AR" sz="1400" dirty="0"/>
            <a:t>Freno a la emisión por intereses de Pasivos Remunerados. </a:t>
          </a:r>
        </a:p>
      </dgm:t>
    </dgm:pt>
    <dgm:pt modelId="{F96B253B-63E2-49CF-A28A-766C6DE38E9F}" type="parTrans" cxnId="{9704F29A-AF4C-4BB3-A2F9-7A6D7DCFC091}">
      <dgm:prSet/>
      <dgm:spPr/>
      <dgm:t>
        <a:bodyPr/>
        <a:lstStyle/>
        <a:p>
          <a:endParaRPr lang="es-AR"/>
        </a:p>
      </dgm:t>
    </dgm:pt>
    <dgm:pt modelId="{D4475435-9CF4-47E4-8699-8AC1D718DE23}" type="sibTrans" cxnId="{9704F29A-AF4C-4BB3-A2F9-7A6D7DCFC091}">
      <dgm:prSet/>
      <dgm:spPr/>
      <dgm:t>
        <a:bodyPr/>
        <a:lstStyle/>
        <a:p>
          <a:endParaRPr lang="es-AR"/>
        </a:p>
      </dgm:t>
    </dgm:pt>
    <dgm:pt modelId="{9E5C785F-8005-4868-9A31-EBA99EFADB33}">
      <dgm:prSet phldrT="[Texto]" custT="1"/>
      <dgm:spPr/>
      <dgm:t>
        <a:bodyPr/>
        <a:lstStyle/>
        <a:p>
          <a:r>
            <a:rPr lang="es-AR" sz="1400" dirty="0"/>
            <a:t>Flotación entre bandas del tipo de cambio oficial.</a:t>
          </a:r>
        </a:p>
      </dgm:t>
    </dgm:pt>
    <dgm:pt modelId="{8EE791D1-6E19-4C59-A167-489D0BC7A7D5}" type="parTrans" cxnId="{363ED20F-EAF4-4EF1-907C-EE2A406B908F}">
      <dgm:prSet/>
      <dgm:spPr/>
      <dgm:t>
        <a:bodyPr/>
        <a:lstStyle/>
        <a:p>
          <a:endParaRPr lang="es-AR"/>
        </a:p>
      </dgm:t>
    </dgm:pt>
    <dgm:pt modelId="{EBB07277-8DB2-4F36-B0F6-6859D4A3353F}" type="sibTrans" cxnId="{363ED20F-EAF4-4EF1-907C-EE2A406B908F}">
      <dgm:prSet/>
      <dgm:spPr/>
      <dgm:t>
        <a:bodyPr/>
        <a:lstStyle/>
        <a:p>
          <a:endParaRPr lang="es-AR"/>
        </a:p>
      </dgm:t>
    </dgm:pt>
    <dgm:pt modelId="{49E6780B-3CEB-49B6-AFD8-2A088AAEBF62}">
      <dgm:prSet phldrT="[Texto]" custT="1"/>
      <dgm:spPr/>
      <dgm:t>
        <a:bodyPr/>
        <a:lstStyle/>
        <a:p>
          <a:r>
            <a:rPr lang="es-AR" sz="1400" dirty="0"/>
            <a:t>Normalización de los flujos comerciales.</a:t>
          </a:r>
        </a:p>
      </dgm:t>
    </dgm:pt>
    <dgm:pt modelId="{FDD42EF1-17A8-444A-A948-FAAF4E836232}" type="parTrans" cxnId="{8F97B49D-BBD3-4FE1-AF0F-4325FDE8C294}">
      <dgm:prSet/>
      <dgm:spPr/>
      <dgm:t>
        <a:bodyPr/>
        <a:lstStyle/>
        <a:p>
          <a:endParaRPr lang="es-AR"/>
        </a:p>
      </dgm:t>
    </dgm:pt>
    <dgm:pt modelId="{0E2CD4E0-8DE5-4424-85E3-AEDE5D39E944}" type="sibTrans" cxnId="{8F97B49D-BBD3-4FE1-AF0F-4325FDE8C294}">
      <dgm:prSet/>
      <dgm:spPr/>
      <dgm:t>
        <a:bodyPr/>
        <a:lstStyle/>
        <a:p>
          <a:endParaRPr lang="es-AR"/>
        </a:p>
      </dgm:t>
    </dgm:pt>
    <dgm:pt modelId="{35F3D60E-6DEE-40C3-BACA-188DBE46E010}">
      <dgm:prSet phldrT="[Texto]" custT="1"/>
      <dgm:spPr/>
      <dgm:t>
        <a:bodyPr/>
        <a:lstStyle/>
        <a:p>
          <a:r>
            <a:rPr lang="es-AR" sz="1400" dirty="0"/>
            <a:t>Nexos vinculantes entre mercados para evitar </a:t>
          </a:r>
          <a:r>
            <a:rPr lang="es-AR" sz="1400" dirty="0" err="1"/>
            <a:t>desarbitrajes</a:t>
          </a:r>
          <a:r>
            <a:rPr lang="es-AR" sz="1400" dirty="0"/>
            <a:t>.</a:t>
          </a:r>
        </a:p>
      </dgm:t>
    </dgm:pt>
    <dgm:pt modelId="{1671DA58-3025-4446-B45E-BAC3E56482C1}" type="parTrans" cxnId="{4FC98974-E00F-4BE7-941E-FD73885F3CC6}">
      <dgm:prSet/>
      <dgm:spPr/>
      <dgm:t>
        <a:bodyPr/>
        <a:lstStyle/>
        <a:p>
          <a:endParaRPr lang="es-AR"/>
        </a:p>
      </dgm:t>
    </dgm:pt>
    <dgm:pt modelId="{89E4CBCD-D6D8-4616-B49D-AF813BE092EF}" type="sibTrans" cxnId="{4FC98974-E00F-4BE7-941E-FD73885F3CC6}">
      <dgm:prSet/>
      <dgm:spPr/>
      <dgm:t>
        <a:bodyPr/>
        <a:lstStyle/>
        <a:p>
          <a:endParaRPr lang="es-AR"/>
        </a:p>
      </dgm:t>
    </dgm:pt>
    <dgm:pt modelId="{B9580190-FD53-4F21-B9A1-11D9C3048005}">
      <dgm:prSet phldrT="[Texto]" custT="1"/>
      <dgm:spPr/>
      <dgm:t>
        <a:bodyPr/>
        <a:lstStyle/>
        <a:p>
          <a:r>
            <a:rPr lang="es-AR" sz="1400" dirty="0"/>
            <a:t> Política monetaria contractiva.</a:t>
          </a:r>
        </a:p>
      </dgm:t>
    </dgm:pt>
    <dgm:pt modelId="{6C181CD7-B9FD-45DF-B47B-0F6561E28086}" type="parTrans" cxnId="{763A59F9-743E-4870-ACC7-A60FEC4899B9}">
      <dgm:prSet/>
      <dgm:spPr/>
      <dgm:t>
        <a:bodyPr/>
        <a:lstStyle/>
        <a:p>
          <a:endParaRPr lang="es-AR"/>
        </a:p>
      </dgm:t>
    </dgm:pt>
    <dgm:pt modelId="{84FCEFC1-523F-448B-8E02-8BEC60200746}" type="sibTrans" cxnId="{763A59F9-743E-4870-ACC7-A60FEC4899B9}">
      <dgm:prSet/>
      <dgm:spPr/>
      <dgm:t>
        <a:bodyPr/>
        <a:lstStyle/>
        <a:p>
          <a:endParaRPr lang="es-AR"/>
        </a:p>
      </dgm:t>
    </dgm:pt>
    <dgm:pt modelId="{6EF724CA-54A6-4D7A-B7DB-3851D2C5200A}">
      <dgm:prSet phldrT="[Texto]" custT="1"/>
      <dgm:spPr/>
      <dgm:t>
        <a:bodyPr/>
        <a:lstStyle/>
        <a:p>
          <a:r>
            <a:rPr lang="es-AR" sz="1400" dirty="0"/>
            <a:t>Liberación de controles cambiarios para individuos.</a:t>
          </a:r>
        </a:p>
      </dgm:t>
    </dgm:pt>
    <dgm:pt modelId="{273CB850-B8F9-4B79-B84F-FDBC8F6F6D2E}" type="parTrans" cxnId="{D3430550-56C8-4846-B22A-CE222E2C6CF5}">
      <dgm:prSet/>
      <dgm:spPr/>
      <dgm:t>
        <a:bodyPr/>
        <a:lstStyle/>
        <a:p>
          <a:endParaRPr lang="es-AR"/>
        </a:p>
      </dgm:t>
    </dgm:pt>
    <dgm:pt modelId="{0C5FEEA0-70FF-44C4-AEFA-426B76AA7EEE}" type="sibTrans" cxnId="{D3430550-56C8-4846-B22A-CE222E2C6CF5}">
      <dgm:prSet/>
      <dgm:spPr/>
      <dgm:t>
        <a:bodyPr/>
        <a:lstStyle/>
        <a:p>
          <a:endParaRPr lang="es-AR"/>
        </a:p>
      </dgm:t>
    </dgm:pt>
    <dgm:pt modelId="{0E8FF52E-240B-4C28-A372-61465B8FF3B6}">
      <dgm:prSet phldrT="[Texto]" custT="1"/>
      <dgm:spPr/>
      <dgm:t>
        <a:bodyPr/>
        <a:lstStyle/>
        <a:p>
          <a:r>
            <a:rPr lang="es-AR" sz="1400" dirty="0"/>
            <a:t>Mayor esfuerzo fiscal. </a:t>
          </a:r>
        </a:p>
      </dgm:t>
    </dgm:pt>
    <dgm:pt modelId="{228F7815-332C-4152-B530-3E35EF50EDE8}" type="parTrans" cxnId="{FEA0C9D5-632D-46D9-8A34-9FAC852CC9BF}">
      <dgm:prSet/>
      <dgm:spPr/>
      <dgm:t>
        <a:bodyPr/>
        <a:lstStyle/>
        <a:p>
          <a:endParaRPr lang="es-AR"/>
        </a:p>
      </dgm:t>
    </dgm:pt>
    <dgm:pt modelId="{9ACDF384-1B46-4D44-9609-B3911977A806}" type="sibTrans" cxnId="{FEA0C9D5-632D-46D9-8A34-9FAC852CC9BF}">
      <dgm:prSet/>
      <dgm:spPr/>
      <dgm:t>
        <a:bodyPr/>
        <a:lstStyle/>
        <a:p>
          <a:endParaRPr lang="es-AR"/>
        </a:p>
      </dgm:t>
    </dgm:pt>
    <dgm:pt modelId="{9576720B-3073-4807-9057-CF57A6021442}">
      <dgm:prSet phldrT="[Texto]" custT="1"/>
      <dgm:spPr/>
      <dgm:t>
        <a:bodyPr/>
        <a:lstStyle/>
        <a:p>
          <a:pPr>
            <a:buFont typeface="Wingdings" panose="05000000000000000000" pitchFamily="2" charset="2"/>
            <a:buChar char="ü"/>
          </a:pPr>
          <a:r>
            <a:rPr lang="es-AR" sz="1400" dirty="0"/>
            <a:t>Ancla nominal cambiaria (</a:t>
          </a:r>
          <a:r>
            <a:rPr lang="es-AR" sz="1400" dirty="0" err="1"/>
            <a:t>crawling</a:t>
          </a:r>
          <a:r>
            <a:rPr lang="es-AR" sz="1400" dirty="0"/>
            <a:t> </a:t>
          </a:r>
          <a:r>
            <a:rPr lang="es-AR" sz="1400" dirty="0" err="1"/>
            <a:t>peg</a:t>
          </a:r>
          <a:r>
            <a:rPr lang="es-AR" sz="1400" dirty="0"/>
            <a:t> al 2% mensual).</a:t>
          </a:r>
        </a:p>
      </dgm:t>
    </dgm:pt>
    <dgm:pt modelId="{27A67DBF-964F-4C3F-98F8-F1F6EE3E9CD5}" type="parTrans" cxnId="{56F12F75-C330-4464-9BE9-2DC1CE892BC1}">
      <dgm:prSet/>
      <dgm:spPr/>
      <dgm:t>
        <a:bodyPr/>
        <a:lstStyle/>
        <a:p>
          <a:endParaRPr lang="es-AR"/>
        </a:p>
      </dgm:t>
    </dgm:pt>
    <dgm:pt modelId="{0551409F-E637-486D-961F-1EA0B766D4A4}" type="sibTrans" cxnId="{56F12F75-C330-4464-9BE9-2DC1CE892BC1}">
      <dgm:prSet/>
      <dgm:spPr/>
      <dgm:t>
        <a:bodyPr/>
        <a:lstStyle/>
        <a:p>
          <a:endParaRPr lang="es-AR"/>
        </a:p>
      </dgm:t>
    </dgm:pt>
    <dgm:pt modelId="{D30C3E0B-EF07-47E9-A812-625617C713E2}">
      <dgm:prSet phldrT="[Texto]" custT="1"/>
      <dgm:spPr/>
      <dgm:t>
        <a:bodyPr/>
        <a:lstStyle/>
        <a:p>
          <a:pPr>
            <a:buFont typeface="Wingdings" panose="05000000000000000000" pitchFamily="2" charset="2"/>
            <a:buNone/>
          </a:pPr>
          <a:r>
            <a:rPr lang="es-AR" sz="1400" b="1" dirty="0"/>
            <a:t>SHOCK INICIAL</a:t>
          </a:r>
        </a:p>
      </dgm:t>
    </dgm:pt>
    <dgm:pt modelId="{194336B0-BB6D-4FF6-9AD9-0EB63502091C}" type="parTrans" cxnId="{0AD8E431-667E-4FF3-9721-8FEF3132B06F}">
      <dgm:prSet/>
      <dgm:spPr/>
      <dgm:t>
        <a:bodyPr/>
        <a:lstStyle/>
        <a:p>
          <a:endParaRPr lang="es-AR"/>
        </a:p>
      </dgm:t>
    </dgm:pt>
    <dgm:pt modelId="{D984C4AB-4C09-459F-8428-048B81AA64B5}" type="sibTrans" cxnId="{0AD8E431-667E-4FF3-9721-8FEF3132B06F}">
      <dgm:prSet/>
      <dgm:spPr/>
      <dgm:t>
        <a:bodyPr/>
        <a:lstStyle/>
        <a:p>
          <a:endParaRPr lang="es-AR"/>
        </a:p>
      </dgm:t>
    </dgm:pt>
    <dgm:pt modelId="{D2699173-7D5E-4B86-A0C2-576AFD829034}">
      <dgm:prSet phldrT="[Texto]" custT="1"/>
      <dgm:spPr/>
      <dgm:t>
        <a:bodyPr/>
        <a:lstStyle/>
        <a:p>
          <a:r>
            <a:rPr lang="es-AR" sz="1400" dirty="0"/>
            <a:t>Refuerzo de las reservas.</a:t>
          </a:r>
        </a:p>
      </dgm:t>
    </dgm:pt>
    <dgm:pt modelId="{1902E3FC-6C10-48A8-BB13-1309B0297AA6}" type="parTrans" cxnId="{A82BE7A1-76E7-43DB-B1ED-183B3425654C}">
      <dgm:prSet/>
      <dgm:spPr/>
      <dgm:t>
        <a:bodyPr/>
        <a:lstStyle/>
        <a:p>
          <a:endParaRPr lang="es-AR"/>
        </a:p>
      </dgm:t>
    </dgm:pt>
    <dgm:pt modelId="{50E1320B-706C-4C78-9345-CBE3CEAB91A6}" type="sibTrans" cxnId="{A82BE7A1-76E7-43DB-B1ED-183B3425654C}">
      <dgm:prSet/>
      <dgm:spPr/>
      <dgm:t>
        <a:bodyPr/>
        <a:lstStyle/>
        <a:p>
          <a:endParaRPr lang="es-AR"/>
        </a:p>
      </dgm:t>
    </dgm:pt>
    <dgm:pt modelId="{7DC43A08-A4F5-49EF-959F-AD4777EB452A}" type="pres">
      <dgm:prSet presAssocID="{9DCEF750-DF42-4938-B9C0-DFDC55AEA604}" presName="linearFlow" presStyleCnt="0">
        <dgm:presLayoutVars>
          <dgm:dir/>
          <dgm:animLvl val="lvl"/>
          <dgm:resizeHandles val="exact"/>
        </dgm:presLayoutVars>
      </dgm:prSet>
      <dgm:spPr/>
    </dgm:pt>
    <dgm:pt modelId="{8491B08A-83B5-4983-A701-BCA3D5735897}" type="pres">
      <dgm:prSet presAssocID="{0AC6CF47-D0FD-4099-B3B1-7B92D1199CFC}" presName="composite" presStyleCnt="0"/>
      <dgm:spPr/>
    </dgm:pt>
    <dgm:pt modelId="{77A306B4-F664-44BF-9EE6-ABCB0FE2062F}" type="pres">
      <dgm:prSet presAssocID="{0AC6CF47-D0FD-4099-B3B1-7B92D1199CFC}" presName="parTx" presStyleLbl="node1" presStyleIdx="0" presStyleCnt="3">
        <dgm:presLayoutVars>
          <dgm:chMax val="0"/>
          <dgm:chPref val="0"/>
          <dgm:bulletEnabled val="1"/>
        </dgm:presLayoutVars>
      </dgm:prSet>
      <dgm:spPr/>
    </dgm:pt>
    <dgm:pt modelId="{BB236F1E-54FC-4D74-A797-E44A5096E1E1}" type="pres">
      <dgm:prSet presAssocID="{0AC6CF47-D0FD-4099-B3B1-7B92D1199CFC}" presName="parSh" presStyleLbl="node1" presStyleIdx="0" presStyleCnt="3"/>
      <dgm:spPr/>
    </dgm:pt>
    <dgm:pt modelId="{11A183F4-2C20-463C-BA59-47CFE1A2CFAC}" type="pres">
      <dgm:prSet presAssocID="{0AC6CF47-D0FD-4099-B3B1-7B92D1199CFC}" presName="desTx" presStyleLbl="fgAcc1" presStyleIdx="0" presStyleCnt="3">
        <dgm:presLayoutVars>
          <dgm:bulletEnabled val="1"/>
        </dgm:presLayoutVars>
      </dgm:prSet>
      <dgm:spPr/>
    </dgm:pt>
    <dgm:pt modelId="{7CE0A525-4857-4575-B7B3-082582F9BDFC}" type="pres">
      <dgm:prSet presAssocID="{1CE7F15B-69B6-4DF4-8ACE-55EF3586524A}" presName="sibTrans" presStyleLbl="sibTrans2D1" presStyleIdx="0" presStyleCnt="2"/>
      <dgm:spPr/>
    </dgm:pt>
    <dgm:pt modelId="{C3E317B2-7271-462D-AA88-6A588DA68A16}" type="pres">
      <dgm:prSet presAssocID="{1CE7F15B-69B6-4DF4-8ACE-55EF3586524A}" presName="connTx" presStyleLbl="sibTrans2D1" presStyleIdx="0" presStyleCnt="2"/>
      <dgm:spPr/>
    </dgm:pt>
    <dgm:pt modelId="{CA9B473F-215B-48AE-B48C-2F06F1DD8F6A}" type="pres">
      <dgm:prSet presAssocID="{2CDBCBC8-4247-45AB-991D-4A425E3D4115}" presName="composite" presStyleCnt="0"/>
      <dgm:spPr/>
    </dgm:pt>
    <dgm:pt modelId="{D89D631E-CEF9-4511-BED9-05755E52C653}" type="pres">
      <dgm:prSet presAssocID="{2CDBCBC8-4247-45AB-991D-4A425E3D4115}" presName="parTx" presStyleLbl="node1" presStyleIdx="0" presStyleCnt="3">
        <dgm:presLayoutVars>
          <dgm:chMax val="0"/>
          <dgm:chPref val="0"/>
          <dgm:bulletEnabled val="1"/>
        </dgm:presLayoutVars>
      </dgm:prSet>
      <dgm:spPr/>
    </dgm:pt>
    <dgm:pt modelId="{44B00D4C-2D0B-484A-99D1-DD2CB1F1E2A8}" type="pres">
      <dgm:prSet presAssocID="{2CDBCBC8-4247-45AB-991D-4A425E3D4115}" presName="parSh" presStyleLbl="node1" presStyleIdx="1" presStyleCnt="3"/>
      <dgm:spPr/>
    </dgm:pt>
    <dgm:pt modelId="{2DB43042-FD6C-4397-8848-87023210B258}" type="pres">
      <dgm:prSet presAssocID="{2CDBCBC8-4247-45AB-991D-4A425E3D4115}" presName="desTx" presStyleLbl="fgAcc1" presStyleIdx="1" presStyleCnt="3">
        <dgm:presLayoutVars>
          <dgm:bulletEnabled val="1"/>
        </dgm:presLayoutVars>
      </dgm:prSet>
      <dgm:spPr/>
    </dgm:pt>
    <dgm:pt modelId="{007CE0F0-91F5-48C7-881B-214CBE521B53}" type="pres">
      <dgm:prSet presAssocID="{398C7CB8-0C25-4DD6-A6C0-2434F791F07A}" presName="sibTrans" presStyleLbl="sibTrans2D1" presStyleIdx="1" presStyleCnt="2"/>
      <dgm:spPr/>
    </dgm:pt>
    <dgm:pt modelId="{2F68FA58-4F89-4F52-A577-647CC3D2ECB1}" type="pres">
      <dgm:prSet presAssocID="{398C7CB8-0C25-4DD6-A6C0-2434F791F07A}" presName="connTx" presStyleLbl="sibTrans2D1" presStyleIdx="1" presStyleCnt="2"/>
      <dgm:spPr/>
    </dgm:pt>
    <dgm:pt modelId="{33AE371F-0B8C-45B5-A938-B4ECB874D99D}" type="pres">
      <dgm:prSet presAssocID="{B68DE5A8-8A9D-4C80-BC95-E13A195CA6B4}" presName="composite" presStyleCnt="0"/>
      <dgm:spPr/>
    </dgm:pt>
    <dgm:pt modelId="{5314EEC0-ECED-47E3-84A2-E402DD7C55D3}" type="pres">
      <dgm:prSet presAssocID="{B68DE5A8-8A9D-4C80-BC95-E13A195CA6B4}" presName="parTx" presStyleLbl="node1" presStyleIdx="1" presStyleCnt="3">
        <dgm:presLayoutVars>
          <dgm:chMax val="0"/>
          <dgm:chPref val="0"/>
          <dgm:bulletEnabled val="1"/>
        </dgm:presLayoutVars>
      </dgm:prSet>
      <dgm:spPr/>
    </dgm:pt>
    <dgm:pt modelId="{F85A2310-E309-41F7-BA54-B92299BACAB8}" type="pres">
      <dgm:prSet presAssocID="{B68DE5A8-8A9D-4C80-BC95-E13A195CA6B4}" presName="parSh" presStyleLbl="node1" presStyleIdx="2" presStyleCnt="3"/>
      <dgm:spPr/>
    </dgm:pt>
    <dgm:pt modelId="{D8F71396-A832-4476-8474-775149E192F3}" type="pres">
      <dgm:prSet presAssocID="{B68DE5A8-8A9D-4C80-BC95-E13A195CA6B4}" presName="desTx" presStyleLbl="fgAcc1" presStyleIdx="2" presStyleCnt="3">
        <dgm:presLayoutVars>
          <dgm:bulletEnabled val="1"/>
        </dgm:presLayoutVars>
      </dgm:prSet>
      <dgm:spPr/>
    </dgm:pt>
  </dgm:ptLst>
  <dgm:cxnLst>
    <dgm:cxn modelId="{6AABAA00-F4AE-4421-B293-21CBA66C72F2}" srcId="{ED69994B-21D5-4DA1-9B41-342756A60D7A}" destId="{9FEFAF52-B717-4791-A4F2-EF16D202C1DA}" srcOrd="5" destOrd="0" parTransId="{04B72019-E6F6-450F-ACD0-94350B374095}" sibTransId="{BB2F461E-689A-4931-896B-EBEC7C8F1586}"/>
    <dgm:cxn modelId="{0D38B504-BBDD-4845-A6F7-1C0F8DEED25D}" srcId="{0AC6CF47-D0FD-4099-B3B1-7B92D1199CFC}" destId="{1A680233-3B08-4CAB-B499-8933A1B484FA}" srcOrd="4" destOrd="0" parTransId="{7EF6DE3E-70F5-4611-8A46-3E370E38722A}" sibTransId="{26618059-C430-4CAE-93DB-308AFD5B2B80}"/>
    <dgm:cxn modelId="{E3EB0F0A-0831-48AA-A10C-2230F775B33D}" srcId="{ED69994B-21D5-4DA1-9B41-342756A60D7A}" destId="{4E27FA63-3046-4D49-A8C9-F657B0B2012B}" srcOrd="4" destOrd="0" parTransId="{F04936E0-0078-4C38-BB2B-D3422C54B049}" sibTransId="{24B86873-C129-4411-BBE1-2EE846A12068}"/>
    <dgm:cxn modelId="{3A18A50F-17FD-4F45-AF9A-891CB41C8315}" type="presOf" srcId="{D2699173-7D5E-4B86-A0C2-576AFD829034}" destId="{D8F71396-A832-4476-8474-775149E192F3}" srcOrd="0" destOrd="1" presId="urn:microsoft.com/office/officeart/2005/8/layout/process3"/>
    <dgm:cxn modelId="{363ED20F-EAF4-4EF1-907C-EE2A406B908F}" srcId="{B68DE5A8-8A9D-4C80-BC95-E13A195CA6B4}" destId="{9E5C785F-8005-4868-9A31-EBA99EFADB33}" srcOrd="2" destOrd="0" parTransId="{8EE791D1-6E19-4C59-A167-489D0BC7A7D5}" sibTransId="{EBB07277-8DB2-4F36-B0F6-6859D4A3353F}"/>
    <dgm:cxn modelId="{AA777B16-90FB-4289-B582-526C0A53CA12}" srcId="{9DCEF750-DF42-4938-B9C0-DFDC55AEA604}" destId="{2CDBCBC8-4247-45AB-991D-4A425E3D4115}" srcOrd="1" destOrd="0" parTransId="{A5236347-89F4-4C51-9F53-2109753FE425}" sibTransId="{398C7CB8-0C25-4DD6-A6C0-2434F791F07A}"/>
    <dgm:cxn modelId="{7C64151D-0462-432D-BA41-8A92EE573193}" type="presOf" srcId="{B68DE5A8-8A9D-4C80-BC95-E13A195CA6B4}" destId="{5314EEC0-ECED-47E3-84A2-E402DD7C55D3}" srcOrd="0" destOrd="0" presId="urn:microsoft.com/office/officeart/2005/8/layout/process3"/>
    <dgm:cxn modelId="{0AD8E431-667E-4FF3-9721-8FEF3132B06F}" srcId="{0AC6CF47-D0FD-4099-B3B1-7B92D1199CFC}" destId="{D30C3E0B-EF07-47E9-A812-625617C713E2}" srcOrd="0" destOrd="0" parTransId="{194336B0-BB6D-4FF6-9AD9-0EB63502091C}" sibTransId="{D984C4AB-4C09-459F-8428-048B81AA64B5}"/>
    <dgm:cxn modelId="{9041DC45-24A6-4DB5-BD1B-9E88ED19E567}" type="presOf" srcId="{2CDBCBC8-4247-45AB-991D-4A425E3D4115}" destId="{44B00D4C-2D0B-484A-99D1-DD2CB1F1E2A8}" srcOrd="1" destOrd="0" presId="urn:microsoft.com/office/officeart/2005/8/layout/process3"/>
    <dgm:cxn modelId="{32E9E566-184F-4378-BA45-99D60D6CDEBC}" type="presOf" srcId="{0AC6CF47-D0FD-4099-B3B1-7B92D1199CFC}" destId="{BB236F1E-54FC-4D74-A797-E44A5096E1E1}" srcOrd="1" destOrd="0" presId="urn:microsoft.com/office/officeart/2005/8/layout/process3"/>
    <dgm:cxn modelId="{5209856A-F198-49D7-8078-E7EABC47EC3B}" type="presOf" srcId="{1CE7F15B-69B6-4DF4-8ACE-55EF3586524A}" destId="{7CE0A525-4857-4575-B7B3-082582F9BDFC}" srcOrd="0" destOrd="0" presId="urn:microsoft.com/office/officeart/2005/8/layout/process3"/>
    <dgm:cxn modelId="{63535C6B-984C-4E3D-B811-808AEADDB371}" type="presOf" srcId="{0E8FF52E-240B-4C28-A372-61465B8FF3B6}" destId="{D8F71396-A832-4476-8474-775149E192F3}" srcOrd="0" destOrd="7" presId="urn:microsoft.com/office/officeart/2005/8/layout/process3"/>
    <dgm:cxn modelId="{8125A66B-5FE2-4308-8BF1-FAD20A6967E1}" srcId="{B68DE5A8-8A9D-4C80-BC95-E13A195CA6B4}" destId="{9380F07C-A4E9-4F4D-95D0-D1F036BC34D8}" srcOrd="0" destOrd="0" parTransId="{4A43BDB8-B55A-400F-BA4F-5EEB6A63977F}" sibTransId="{4D92B0C0-51B9-4DE0-8131-E86DD87653FB}"/>
    <dgm:cxn modelId="{5A52C86C-E182-448A-81D9-0708B3EA8C59}" type="presOf" srcId="{9FEFAF52-B717-4791-A4F2-EF16D202C1DA}" destId="{2DB43042-FD6C-4397-8848-87023210B258}" srcOrd="0" destOrd="6" presId="urn:microsoft.com/office/officeart/2005/8/layout/process3"/>
    <dgm:cxn modelId="{3702436D-FE8F-4F0C-9DFC-4F0520E51A76}" type="presOf" srcId="{398C7CB8-0C25-4DD6-A6C0-2434F791F07A}" destId="{007CE0F0-91F5-48C7-881B-214CBE521B53}" srcOrd="0" destOrd="0" presId="urn:microsoft.com/office/officeart/2005/8/layout/process3"/>
    <dgm:cxn modelId="{E660D66E-0B97-4C17-AF66-7EA404CABACF}" type="presOf" srcId="{398C7CB8-0C25-4DD6-A6C0-2434F791F07A}" destId="{2F68FA58-4F89-4F52-A577-647CC3D2ECB1}" srcOrd="1" destOrd="0" presId="urn:microsoft.com/office/officeart/2005/8/layout/process3"/>
    <dgm:cxn modelId="{D3430550-56C8-4846-B22A-CE222E2C6CF5}" srcId="{B68DE5A8-8A9D-4C80-BC95-E13A195CA6B4}" destId="{6EF724CA-54A6-4D7A-B7DB-3851D2C5200A}" srcOrd="3" destOrd="0" parTransId="{273CB850-B8F9-4B79-B84F-FDBC8F6F6D2E}" sibTransId="{0C5FEEA0-70FF-44C4-AEFA-426B76AA7EEE}"/>
    <dgm:cxn modelId="{DD3A5D72-AC22-4146-ADFE-22EEA3D03150}" type="presOf" srcId="{1CE7F15B-69B6-4DF4-8ACE-55EF3586524A}" destId="{C3E317B2-7271-462D-AA88-6A588DA68A16}" srcOrd="1" destOrd="0" presId="urn:microsoft.com/office/officeart/2005/8/layout/process3"/>
    <dgm:cxn modelId="{45D6A872-FE52-40B0-87ED-74D04FB0F1CF}" type="presOf" srcId="{4E27FA63-3046-4D49-A8C9-F657B0B2012B}" destId="{2DB43042-FD6C-4397-8848-87023210B258}" srcOrd="0" destOrd="5" presId="urn:microsoft.com/office/officeart/2005/8/layout/process3"/>
    <dgm:cxn modelId="{4FC98974-E00F-4BE7-941E-FD73885F3CC6}" srcId="{B68DE5A8-8A9D-4C80-BC95-E13A195CA6B4}" destId="{35F3D60E-6DEE-40C3-BACA-188DBE46E010}" srcOrd="5" destOrd="0" parTransId="{1671DA58-3025-4446-B45E-BAC3E56482C1}" sibTransId="{89E4CBCD-D6D8-4616-B49D-AF813BE092EF}"/>
    <dgm:cxn modelId="{56F12F75-C330-4464-9BE9-2DC1CE892BC1}" srcId="{0AC6CF47-D0FD-4099-B3B1-7B92D1199CFC}" destId="{9576720B-3073-4807-9057-CF57A6021442}" srcOrd="3" destOrd="0" parTransId="{27A67DBF-964F-4C3F-98F8-F1F6EE3E9CD5}" sibTransId="{0551409F-E637-486D-961F-1EA0B766D4A4}"/>
    <dgm:cxn modelId="{ECBDD958-1AD9-4DB5-BE81-73050D1542AC}" type="presOf" srcId="{9576720B-3073-4807-9057-CF57A6021442}" destId="{11A183F4-2C20-463C-BA59-47CFE1A2CFAC}" srcOrd="0" destOrd="3" presId="urn:microsoft.com/office/officeart/2005/8/layout/process3"/>
    <dgm:cxn modelId="{5DA2D559-D32E-45DF-B431-754A1714DE82}" type="presOf" srcId="{D30C3E0B-EF07-47E9-A812-625617C713E2}" destId="{11A183F4-2C20-463C-BA59-47CFE1A2CFAC}" srcOrd="0" destOrd="0" presId="urn:microsoft.com/office/officeart/2005/8/layout/process3"/>
    <dgm:cxn modelId="{9D58EB79-D16C-4C75-A7C6-B39550FB54EE}" type="presOf" srcId="{49E6780B-3CEB-49B6-AFD8-2A088AAEBF62}" destId="{D8F71396-A832-4476-8474-775149E192F3}" srcOrd="0" destOrd="4" presId="urn:microsoft.com/office/officeart/2005/8/layout/process3"/>
    <dgm:cxn modelId="{74D8107C-4F80-4361-924A-DB9E1B58FE09}" srcId="{9DCEF750-DF42-4938-B9C0-DFDC55AEA604}" destId="{B68DE5A8-8A9D-4C80-BC95-E13A195CA6B4}" srcOrd="2" destOrd="0" parTransId="{398AFF02-9F11-4A52-AEEB-80E941BB04B4}" sibTransId="{6E7A7BBF-B589-4581-BC89-E034AE7DCB04}"/>
    <dgm:cxn modelId="{80BEEA7C-A042-4740-9AC1-79A4E50365EB}" type="presOf" srcId="{8C020655-BB9A-48A7-81A3-69106B81C966}" destId="{2DB43042-FD6C-4397-8848-87023210B258}" srcOrd="0" destOrd="3" presId="urn:microsoft.com/office/officeart/2005/8/layout/process3"/>
    <dgm:cxn modelId="{C7FB7A80-9F88-44FB-AA73-2FD69B7DBDDA}" type="presOf" srcId="{ED69994B-21D5-4DA1-9B41-342756A60D7A}" destId="{2DB43042-FD6C-4397-8848-87023210B258}" srcOrd="0" destOrd="0" presId="urn:microsoft.com/office/officeart/2005/8/layout/process3"/>
    <dgm:cxn modelId="{B111C181-C2FC-4528-A3C8-E100822DD4DF}" srcId="{0AC6CF47-D0FD-4099-B3B1-7B92D1199CFC}" destId="{5754CBB2-8B97-43D0-BEE6-B9737C801BF9}" srcOrd="2" destOrd="0" parTransId="{1455CE8C-A7F4-45C4-B609-D35E2969C10A}" sibTransId="{43DBA62E-A76E-4A4E-9B3E-D4F260FD5F5E}"/>
    <dgm:cxn modelId="{DA42D88A-877E-4EDA-AC9C-D777297C2EA7}" type="presOf" srcId="{998D6F2E-6C3D-48FF-A0A5-4AF1CA1FFB8C}" destId="{2DB43042-FD6C-4397-8848-87023210B258}" srcOrd="0" destOrd="2" presId="urn:microsoft.com/office/officeart/2005/8/layout/process3"/>
    <dgm:cxn modelId="{6DC4518F-622D-4E73-95D1-E974D854EEA7}" type="presOf" srcId="{0AC6CF47-D0FD-4099-B3B1-7B92D1199CFC}" destId="{77A306B4-F664-44BF-9EE6-ABCB0FE2062F}" srcOrd="0" destOrd="0" presId="urn:microsoft.com/office/officeart/2005/8/layout/process3"/>
    <dgm:cxn modelId="{DAA33995-2CF6-4400-BE14-7F408666C8B8}" srcId="{2CDBCBC8-4247-45AB-991D-4A425E3D4115}" destId="{ED69994B-21D5-4DA1-9B41-342756A60D7A}" srcOrd="0" destOrd="0" parTransId="{23544DF4-95C7-4FBF-B521-4A1AFD683741}" sibTransId="{F4A5452C-ED01-44CB-9353-6C8486373410}"/>
    <dgm:cxn modelId="{4EAF1C98-F072-4C51-B1AF-5E65809F97DE}" type="presOf" srcId="{2CDBCBC8-4247-45AB-991D-4A425E3D4115}" destId="{D89D631E-CEF9-4511-BED9-05755E52C653}" srcOrd="0" destOrd="0" presId="urn:microsoft.com/office/officeart/2005/8/layout/process3"/>
    <dgm:cxn modelId="{9704F29A-AF4C-4BB3-A2F9-7A6D7DCFC091}" srcId="{ED69994B-21D5-4DA1-9B41-342756A60D7A}" destId="{998D6F2E-6C3D-48FF-A0A5-4AF1CA1FFB8C}" srcOrd="1" destOrd="0" parTransId="{F96B253B-63E2-49CF-A28A-766C6DE38E9F}" sibTransId="{D4475435-9CF4-47E4-8699-8AC1D718DE23}"/>
    <dgm:cxn modelId="{72B8249B-3B64-4461-9B59-0C8002C239EA}" srcId="{ED69994B-21D5-4DA1-9B41-342756A60D7A}" destId="{8C020655-BB9A-48A7-81A3-69106B81C966}" srcOrd="2" destOrd="0" parTransId="{27435082-2BDE-49B6-90BB-B39F02A7A278}" sibTransId="{912B16FC-A41B-42C8-9C77-059C5B504C63}"/>
    <dgm:cxn modelId="{8F97B49D-BBD3-4FE1-AF0F-4325FDE8C294}" srcId="{B68DE5A8-8A9D-4C80-BC95-E13A195CA6B4}" destId="{49E6780B-3CEB-49B6-AFD8-2A088AAEBF62}" srcOrd="4" destOrd="0" parTransId="{FDD42EF1-17A8-444A-A948-FAAF4E836232}" sibTransId="{0E2CD4E0-8DE5-4424-85E3-AEDE5D39E944}"/>
    <dgm:cxn modelId="{A82BE7A1-76E7-43DB-B1ED-183B3425654C}" srcId="{B68DE5A8-8A9D-4C80-BC95-E13A195CA6B4}" destId="{D2699173-7D5E-4B86-A0C2-576AFD829034}" srcOrd="1" destOrd="0" parTransId="{1902E3FC-6C10-48A8-BB13-1309B0297AA6}" sibTransId="{50E1320B-706C-4C78-9345-CBE3CEAB91A6}"/>
    <dgm:cxn modelId="{657EAAC0-9871-47C5-936C-F46F566D9711}" type="presOf" srcId="{B9580190-FD53-4F21-B9A1-11D9C3048005}" destId="{D8F71396-A832-4476-8474-775149E192F3}" srcOrd="0" destOrd="6" presId="urn:microsoft.com/office/officeart/2005/8/layout/process3"/>
    <dgm:cxn modelId="{364802C5-FE82-4B20-B72D-47E4AC4572F6}" type="presOf" srcId="{C1D9E577-5DAF-4F0A-B2BB-BD09A41E205B}" destId="{11A183F4-2C20-463C-BA59-47CFE1A2CFAC}" srcOrd="0" destOrd="1" presId="urn:microsoft.com/office/officeart/2005/8/layout/process3"/>
    <dgm:cxn modelId="{134E52C6-487E-43C0-AA64-BEFEA529154A}" type="presOf" srcId="{5754CBB2-8B97-43D0-BEE6-B9737C801BF9}" destId="{11A183F4-2C20-463C-BA59-47CFE1A2CFAC}" srcOrd="0" destOrd="2" presId="urn:microsoft.com/office/officeart/2005/8/layout/process3"/>
    <dgm:cxn modelId="{CE37F2C9-0A45-4F95-88F4-9AED7FFFB811}" srcId="{9DCEF750-DF42-4938-B9C0-DFDC55AEA604}" destId="{0AC6CF47-D0FD-4099-B3B1-7B92D1199CFC}" srcOrd="0" destOrd="0" parTransId="{26A12635-C47C-46A3-8553-1132CCFC4E7D}" sibTransId="{1CE7F15B-69B6-4DF4-8ACE-55EF3586524A}"/>
    <dgm:cxn modelId="{F6D725CB-BFB7-46E3-A346-E8721240655D}" type="presOf" srcId="{9380F07C-A4E9-4F4D-95D0-D1F036BC34D8}" destId="{D8F71396-A832-4476-8474-775149E192F3}" srcOrd="0" destOrd="0" presId="urn:microsoft.com/office/officeart/2005/8/layout/process3"/>
    <dgm:cxn modelId="{0E0FD9D0-1CE3-4688-87C7-0EE3BA63050F}" type="presOf" srcId="{B68DE5A8-8A9D-4C80-BC95-E13A195CA6B4}" destId="{F85A2310-E309-41F7-BA54-B92299BACAB8}" srcOrd="1" destOrd="0" presId="urn:microsoft.com/office/officeart/2005/8/layout/process3"/>
    <dgm:cxn modelId="{6DC018D3-7B0C-45E5-BBF1-283C2FE53EC2}" type="presOf" srcId="{9DCEF750-DF42-4938-B9C0-DFDC55AEA604}" destId="{7DC43A08-A4F5-49EF-959F-AD4777EB452A}" srcOrd="0" destOrd="0" presId="urn:microsoft.com/office/officeart/2005/8/layout/process3"/>
    <dgm:cxn modelId="{E33888D4-77F9-4B39-9A0E-661A1BADA0E9}" srcId="{0AC6CF47-D0FD-4099-B3B1-7B92D1199CFC}" destId="{C1D9E577-5DAF-4F0A-B2BB-BD09A41E205B}" srcOrd="1" destOrd="0" parTransId="{6FBA7B90-9301-4F34-8BFA-35E1629659F1}" sibTransId="{A9490935-5A1E-430A-B576-545A320053D7}"/>
    <dgm:cxn modelId="{FEA0C9D5-632D-46D9-8A34-9FAC852CC9BF}" srcId="{B68DE5A8-8A9D-4C80-BC95-E13A195CA6B4}" destId="{0E8FF52E-240B-4C28-A372-61465B8FF3B6}" srcOrd="7" destOrd="0" parTransId="{228F7815-332C-4152-B530-3E35EF50EDE8}" sibTransId="{9ACDF384-1B46-4D44-9609-B3911977A806}"/>
    <dgm:cxn modelId="{42C168D7-01E9-4E02-9F58-396669D6BFA7}" srcId="{ED69994B-21D5-4DA1-9B41-342756A60D7A}" destId="{6EFA5AB7-4519-49C0-B350-D0C4763EF19B}" srcOrd="3" destOrd="0" parTransId="{83872ACC-1AC5-4EA1-8493-4B18F758E18E}" sibTransId="{58E2DF2D-8B7B-4DDA-941D-DDE1D6E684A6}"/>
    <dgm:cxn modelId="{30F08BD9-474E-4192-8940-E022187C7E23}" type="presOf" srcId="{35F3D60E-6DEE-40C3-BACA-188DBE46E010}" destId="{D8F71396-A832-4476-8474-775149E192F3}" srcOrd="0" destOrd="5" presId="urn:microsoft.com/office/officeart/2005/8/layout/process3"/>
    <dgm:cxn modelId="{DF677CDE-35B5-4840-A37E-700B9235170D}" srcId="{ED69994B-21D5-4DA1-9B41-342756A60D7A}" destId="{8748E63B-D4B6-4541-9263-7B78068F545B}" srcOrd="0" destOrd="0" parTransId="{1EF1D238-7C30-4D95-9103-17D6F5DF76EC}" sibTransId="{513E356F-D767-4B86-80EF-F4303D69E135}"/>
    <dgm:cxn modelId="{61B0E9E0-4769-415F-867C-786039E29A40}" type="presOf" srcId="{8748E63B-D4B6-4541-9263-7B78068F545B}" destId="{2DB43042-FD6C-4397-8848-87023210B258}" srcOrd="0" destOrd="1" presId="urn:microsoft.com/office/officeart/2005/8/layout/process3"/>
    <dgm:cxn modelId="{A2A73AE1-5B5E-4353-89DC-8041DFC6A234}" type="presOf" srcId="{6EFA5AB7-4519-49C0-B350-D0C4763EF19B}" destId="{2DB43042-FD6C-4397-8848-87023210B258}" srcOrd="0" destOrd="4" presId="urn:microsoft.com/office/officeart/2005/8/layout/process3"/>
    <dgm:cxn modelId="{BFF6B2E9-AB61-4EF9-B356-FFB4A72E7564}" type="presOf" srcId="{1A680233-3B08-4CAB-B499-8933A1B484FA}" destId="{11A183F4-2C20-463C-BA59-47CFE1A2CFAC}" srcOrd="0" destOrd="4" presId="urn:microsoft.com/office/officeart/2005/8/layout/process3"/>
    <dgm:cxn modelId="{991BB9EA-1BE9-443E-9ADB-DCBABD1D60AB}" type="presOf" srcId="{6EF724CA-54A6-4D7A-B7DB-3851D2C5200A}" destId="{D8F71396-A832-4476-8474-775149E192F3}" srcOrd="0" destOrd="3" presId="urn:microsoft.com/office/officeart/2005/8/layout/process3"/>
    <dgm:cxn modelId="{4447C2EE-1CB3-415A-BA93-63552B3AFE83}" type="presOf" srcId="{9E5C785F-8005-4868-9A31-EBA99EFADB33}" destId="{D8F71396-A832-4476-8474-775149E192F3}" srcOrd="0" destOrd="2" presId="urn:microsoft.com/office/officeart/2005/8/layout/process3"/>
    <dgm:cxn modelId="{763A59F9-743E-4870-ACC7-A60FEC4899B9}" srcId="{B68DE5A8-8A9D-4C80-BC95-E13A195CA6B4}" destId="{B9580190-FD53-4F21-B9A1-11D9C3048005}" srcOrd="6" destOrd="0" parTransId="{6C181CD7-B9FD-45DF-B47B-0F6561E28086}" sibTransId="{84FCEFC1-523F-448B-8E02-8BEC60200746}"/>
    <dgm:cxn modelId="{70DE9797-D9DC-408C-A676-90BAE0C07084}" type="presParOf" srcId="{7DC43A08-A4F5-49EF-959F-AD4777EB452A}" destId="{8491B08A-83B5-4983-A701-BCA3D5735897}" srcOrd="0" destOrd="0" presId="urn:microsoft.com/office/officeart/2005/8/layout/process3"/>
    <dgm:cxn modelId="{B3464FA5-4565-4EEA-8D21-9F0CA7670552}" type="presParOf" srcId="{8491B08A-83B5-4983-A701-BCA3D5735897}" destId="{77A306B4-F664-44BF-9EE6-ABCB0FE2062F}" srcOrd="0" destOrd="0" presId="urn:microsoft.com/office/officeart/2005/8/layout/process3"/>
    <dgm:cxn modelId="{C0DA10F7-533A-46D5-A1E4-E8C18D8B5EDD}" type="presParOf" srcId="{8491B08A-83B5-4983-A701-BCA3D5735897}" destId="{BB236F1E-54FC-4D74-A797-E44A5096E1E1}" srcOrd="1" destOrd="0" presId="urn:microsoft.com/office/officeart/2005/8/layout/process3"/>
    <dgm:cxn modelId="{FD6CC840-8FA4-433F-915C-2B2009E5896C}" type="presParOf" srcId="{8491B08A-83B5-4983-A701-BCA3D5735897}" destId="{11A183F4-2C20-463C-BA59-47CFE1A2CFAC}" srcOrd="2" destOrd="0" presId="urn:microsoft.com/office/officeart/2005/8/layout/process3"/>
    <dgm:cxn modelId="{99BC8F64-DCE8-4B5F-B48D-ADC6FC9C8E02}" type="presParOf" srcId="{7DC43A08-A4F5-49EF-959F-AD4777EB452A}" destId="{7CE0A525-4857-4575-B7B3-082582F9BDFC}" srcOrd="1" destOrd="0" presId="urn:microsoft.com/office/officeart/2005/8/layout/process3"/>
    <dgm:cxn modelId="{B3EE6E4D-2B5B-4376-ADC7-D2A866A95B3F}" type="presParOf" srcId="{7CE0A525-4857-4575-B7B3-082582F9BDFC}" destId="{C3E317B2-7271-462D-AA88-6A588DA68A16}" srcOrd="0" destOrd="0" presId="urn:microsoft.com/office/officeart/2005/8/layout/process3"/>
    <dgm:cxn modelId="{7AE702F6-BB30-4667-8B77-33126FDA5B26}" type="presParOf" srcId="{7DC43A08-A4F5-49EF-959F-AD4777EB452A}" destId="{CA9B473F-215B-48AE-B48C-2F06F1DD8F6A}" srcOrd="2" destOrd="0" presId="urn:microsoft.com/office/officeart/2005/8/layout/process3"/>
    <dgm:cxn modelId="{FC685E34-3EC1-427E-BFB5-75F1FB016478}" type="presParOf" srcId="{CA9B473F-215B-48AE-B48C-2F06F1DD8F6A}" destId="{D89D631E-CEF9-4511-BED9-05755E52C653}" srcOrd="0" destOrd="0" presId="urn:microsoft.com/office/officeart/2005/8/layout/process3"/>
    <dgm:cxn modelId="{822C7E78-5A24-48C0-A194-C4EC894A104E}" type="presParOf" srcId="{CA9B473F-215B-48AE-B48C-2F06F1DD8F6A}" destId="{44B00D4C-2D0B-484A-99D1-DD2CB1F1E2A8}" srcOrd="1" destOrd="0" presId="urn:microsoft.com/office/officeart/2005/8/layout/process3"/>
    <dgm:cxn modelId="{DBB19A18-9D95-4C30-86E9-EDA4F0F3CE71}" type="presParOf" srcId="{CA9B473F-215B-48AE-B48C-2F06F1DD8F6A}" destId="{2DB43042-FD6C-4397-8848-87023210B258}" srcOrd="2" destOrd="0" presId="urn:microsoft.com/office/officeart/2005/8/layout/process3"/>
    <dgm:cxn modelId="{9E895025-C37B-46CC-A317-A28E26856578}" type="presParOf" srcId="{7DC43A08-A4F5-49EF-959F-AD4777EB452A}" destId="{007CE0F0-91F5-48C7-881B-214CBE521B53}" srcOrd="3" destOrd="0" presId="urn:microsoft.com/office/officeart/2005/8/layout/process3"/>
    <dgm:cxn modelId="{C9E74C0F-31AB-4496-895B-838BEBE2A0E8}" type="presParOf" srcId="{007CE0F0-91F5-48C7-881B-214CBE521B53}" destId="{2F68FA58-4F89-4F52-A577-647CC3D2ECB1}" srcOrd="0" destOrd="0" presId="urn:microsoft.com/office/officeart/2005/8/layout/process3"/>
    <dgm:cxn modelId="{B32F1D07-6A13-4000-98A9-52E2BBC192A5}" type="presParOf" srcId="{7DC43A08-A4F5-49EF-959F-AD4777EB452A}" destId="{33AE371F-0B8C-45B5-A938-B4ECB874D99D}" srcOrd="4" destOrd="0" presId="urn:microsoft.com/office/officeart/2005/8/layout/process3"/>
    <dgm:cxn modelId="{A141D3D0-5CD9-4DA5-9537-38D340E661E0}" type="presParOf" srcId="{33AE371F-0B8C-45B5-A938-B4ECB874D99D}" destId="{5314EEC0-ECED-47E3-84A2-E402DD7C55D3}" srcOrd="0" destOrd="0" presId="urn:microsoft.com/office/officeart/2005/8/layout/process3"/>
    <dgm:cxn modelId="{901581EA-B05C-4F26-A5B8-740CB24B7640}" type="presParOf" srcId="{33AE371F-0B8C-45B5-A938-B4ECB874D99D}" destId="{F85A2310-E309-41F7-BA54-B92299BACAB8}" srcOrd="1" destOrd="0" presId="urn:microsoft.com/office/officeart/2005/8/layout/process3"/>
    <dgm:cxn modelId="{4F710359-E603-4B8D-B5CD-2AC20A90C46E}" type="presParOf" srcId="{33AE371F-0B8C-45B5-A938-B4ECB874D99D}" destId="{D8F71396-A832-4476-8474-775149E192F3}"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8DFEBA-0356-4F16-BA59-324F0E64A706}" type="doc">
      <dgm:prSet loTypeId="urn:microsoft.com/office/officeart/2005/8/layout/hChevron3" loCatId="process" qsTypeId="urn:microsoft.com/office/officeart/2005/8/quickstyle/simple1" qsCatId="simple" csTypeId="urn:microsoft.com/office/officeart/2005/8/colors/accent1_2" csCatId="accent1" phldr="1"/>
      <dgm:spPr/>
    </dgm:pt>
    <dgm:pt modelId="{157B1FA2-3E4C-4FE4-8E40-5A2506459E07}">
      <dgm:prSet phldrT="[Texto]" custT="1"/>
      <dgm:spPr>
        <a:solidFill>
          <a:srgbClr val="FAA74A">
            <a:alpha val="60000"/>
          </a:srgbClr>
        </a:solidFill>
        <a:ln>
          <a:solidFill>
            <a:srgbClr val="59B2BB"/>
          </a:solidFill>
        </a:ln>
      </dgm:spPr>
      <dgm:t>
        <a:bodyPr/>
        <a:lstStyle/>
        <a:p>
          <a:r>
            <a:rPr lang="es-AR" sz="2400" dirty="0">
              <a:solidFill>
                <a:schemeClr val="tx1"/>
              </a:solidFill>
            </a:rPr>
            <a:t>Dic-23 a Jun-24</a:t>
          </a:r>
        </a:p>
      </dgm:t>
    </dgm:pt>
    <dgm:pt modelId="{BCBAE3CB-384B-4C10-ABCF-B389BE3BDCC6}" type="parTrans" cxnId="{954E571A-A0E5-4D23-B809-21CE4D1B2AFB}">
      <dgm:prSet/>
      <dgm:spPr/>
      <dgm:t>
        <a:bodyPr/>
        <a:lstStyle/>
        <a:p>
          <a:endParaRPr lang="es-AR" sz="1400">
            <a:solidFill>
              <a:schemeClr val="tx1"/>
            </a:solidFill>
          </a:endParaRPr>
        </a:p>
      </dgm:t>
    </dgm:pt>
    <dgm:pt modelId="{B517D196-16A3-41A1-992A-EAC47E8C670D}" type="sibTrans" cxnId="{954E571A-A0E5-4D23-B809-21CE4D1B2AFB}">
      <dgm:prSet/>
      <dgm:spPr/>
      <dgm:t>
        <a:bodyPr/>
        <a:lstStyle/>
        <a:p>
          <a:endParaRPr lang="es-AR" sz="1400">
            <a:solidFill>
              <a:schemeClr val="tx1"/>
            </a:solidFill>
          </a:endParaRPr>
        </a:p>
      </dgm:t>
    </dgm:pt>
    <dgm:pt modelId="{01C90086-2403-4AAA-9B1B-C9AE41B2B463}">
      <dgm:prSet phldrT="[Texto]" custT="1"/>
      <dgm:spPr>
        <a:solidFill>
          <a:srgbClr val="FAA74A">
            <a:alpha val="60000"/>
          </a:srgbClr>
        </a:solidFill>
        <a:ln>
          <a:solidFill>
            <a:srgbClr val="59B2BB"/>
          </a:solidFill>
        </a:ln>
      </dgm:spPr>
      <dgm:t>
        <a:bodyPr/>
        <a:lstStyle/>
        <a:p>
          <a:r>
            <a:rPr lang="es-AR" sz="2400" dirty="0">
              <a:solidFill>
                <a:schemeClr val="tx1"/>
              </a:solidFill>
            </a:rPr>
            <a:t>Jul-24 a Mar-25</a:t>
          </a:r>
        </a:p>
      </dgm:t>
    </dgm:pt>
    <dgm:pt modelId="{0410EDC1-BE7A-4819-AA3C-310DC7A9D40B}" type="parTrans" cxnId="{C71EBDED-F6C6-4972-B0BA-B984F4D60497}">
      <dgm:prSet/>
      <dgm:spPr/>
      <dgm:t>
        <a:bodyPr/>
        <a:lstStyle/>
        <a:p>
          <a:endParaRPr lang="es-AR" sz="1400">
            <a:solidFill>
              <a:schemeClr val="tx1"/>
            </a:solidFill>
          </a:endParaRPr>
        </a:p>
      </dgm:t>
    </dgm:pt>
    <dgm:pt modelId="{1A2263E0-577B-4B77-8662-7014FE1C7D96}" type="sibTrans" cxnId="{C71EBDED-F6C6-4972-B0BA-B984F4D60497}">
      <dgm:prSet/>
      <dgm:spPr/>
      <dgm:t>
        <a:bodyPr/>
        <a:lstStyle/>
        <a:p>
          <a:endParaRPr lang="es-AR" sz="1400">
            <a:solidFill>
              <a:schemeClr val="tx1"/>
            </a:solidFill>
          </a:endParaRPr>
        </a:p>
      </dgm:t>
    </dgm:pt>
    <dgm:pt modelId="{A63050B1-F74B-4864-B070-6C5625C040F0}">
      <dgm:prSet phldrT="[Texto]" custT="1"/>
      <dgm:spPr>
        <a:solidFill>
          <a:srgbClr val="FAA74A">
            <a:alpha val="60000"/>
          </a:srgbClr>
        </a:solidFill>
        <a:ln>
          <a:solidFill>
            <a:srgbClr val="59B2BB"/>
          </a:solidFill>
        </a:ln>
      </dgm:spPr>
      <dgm:t>
        <a:bodyPr/>
        <a:lstStyle/>
        <a:p>
          <a:r>
            <a:rPr lang="es-AR" sz="2400" dirty="0">
              <a:solidFill>
                <a:schemeClr val="tx1"/>
              </a:solidFill>
            </a:rPr>
            <a:t>Abr-24</a:t>
          </a:r>
        </a:p>
      </dgm:t>
    </dgm:pt>
    <dgm:pt modelId="{D0D79DC4-7C6F-4807-B159-4BB24A037738}" type="parTrans" cxnId="{575788C4-4DCE-4515-9D30-A9506328C454}">
      <dgm:prSet/>
      <dgm:spPr/>
      <dgm:t>
        <a:bodyPr/>
        <a:lstStyle/>
        <a:p>
          <a:endParaRPr lang="es-AR" sz="1400">
            <a:solidFill>
              <a:schemeClr val="tx1"/>
            </a:solidFill>
          </a:endParaRPr>
        </a:p>
      </dgm:t>
    </dgm:pt>
    <dgm:pt modelId="{9C9D42D4-1FF4-456B-B2EB-CA92B178D553}" type="sibTrans" cxnId="{575788C4-4DCE-4515-9D30-A9506328C454}">
      <dgm:prSet/>
      <dgm:spPr/>
      <dgm:t>
        <a:bodyPr/>
        <a:lstStyle/>
        <a:p>
          <a:endParaRPr lang="es-AR" sz="1400">
            <a:solidFill>
              <a:schemeClr val="tx1"/>
            </a:solidFill>
          </a:endParaRPr>
        </a:p>
      </dgm:t>
    </dgm:pt>
    <dgm:pt modelId="{24880AAF-5A3D-4813-8121-BD1CEB2CC1A0}" type="pres">
      <dgm:prSet presAssocID="{938DFEBA-0356-4F16-BA59-324F0E64A706}" presName="Name0" presStyleCnt="0">
        <dgm:presLayoutVars>
          <dgm:dir/>
          <dgm:resizeHandles val="exact"/>
        </dgm:presLayoutVars>
      </dgm:prSet>
      <dgm:spPr/>
    </dgm:pt>
    <dgm:pt modelId="{5F226567-0557-4C50-8BDC-61253DEC6AEC}" type="pres">
      <dgm:prSet presAssocID="{157B1FA2-3E4C-4FE4-8E40-5A2506459E07}" presName="parTxOnly" presStyleLbl="node1" presStyleIdx="0" presStyleCnt="3">
        <dgm:presLayoutVars>
          <dgm:bulletEnabled val="1"/>
        </dgm:presLayoutVars>
      </dgm:prSet>
      <dgm:spPr/>
    </dgm:pt>
    <dgm:pt modelId="{5E0A2883-ACFC-437B-88CB-561F6AA1F4A1}" type="pres">
      <dgm:prSet presAssocID="{B517D196-16A3-41A1-992A-EAC47E8C670D}" presName="parSpace" presStyleCnt="0"/>
      <dgm:spPr/>
    </dgm:pt>
    <dgm:pt modelId="{5BACA4C0-0A62-4FC4-8D31-A4DA13F9FFCC}" type="pres">
      <dgm:prSet presAssocID="{01C90086-2403-4AAA-9B1B-C9AE41B2B463}" presName="parTxOnly" presStyleLbl="node1" presStyleIdx="1" presStyleCnt="3">
        <dgm:presLayoutVars>
          <dgm:bulletEnabled val="1"/>
        </dgm:presLayoutVars>
      </dgm:prSet>
      <dgm:spPr/>
    </dgm:pt>
    <dgm:pt modelId="{B35D9D60-7555-403F-B41C-47DEDE7C2CF3}" type="pres">
      <dgm:prSet presAssocID="{1A2263E0-577B-4B77-8662-7014FE1C7D96}" presName="parSpace" presStyleCnt="0"/>
      <dgm:spPr/>
    </dgm:pt>
    <dgm:pt modelId="{AEF0FBC1-CC2D-4602-B54B-C33AA6DCB255}" type="pres">
      <dgm:prSet presAssocID="{A63050B1-F74B-4864-B070-6C5625C040F0}" presName="parTxOnly" presStyleLbl="node1" presStyleIdx="2" presStyleCnt="3">
        <dgm:presLayoutVars>
          <dgm:bulletEnabled val="1"/>
        </dgm:presLayoutVars>
      </dgm:prSet>
      <dgm:spPr/>
    </dgm:pt>
  </dgm:ptLst>
  <dgm:cxnLst>
    <dgm:cxn modelId="{2E959619-B9F7-4D08-8289-464A116F5F32}" type="presOf" srcId="{A63050B1-F74B-4864-B070-6C5625C040F0}" destId="{AEF0FBC1-CC2D-4602-B54B-C33AA6DCB255}" srcOrd="0" destOrd="0" presId="urn:microsoft.com/office/officeart/2005/8/layout/hChevron3"/>
    <dgm:cxn modelId="{954E571A-A0E5-4D23-B809-21CE4D1B2AFB}" srcId="{938DFEBA-0356-4F16-BA59-324F0E64A706}" destId="{157B1FA2-3E4C-4FE4-8E40-5A2506459E07}" srcOrd="0" destOrd="0" parTransId="{BCBAE3CB-384B-4C10-ABCF-B389BE3BDCC6}" sibTransId="{B517D196-16A3-41A1-992A-EAC47E8C670D}"/>
    <dgm:cxn modelId="{40362F33-4A0F-4E0E-A794-60DC2C764B4C}" type="presOf" srcId="{157B1FA2-3E4C-4FE4-8E40-5A2506459E07}" destId="{5F226567-0557-4C50-8BDC-61253DEC6AEC}" srcOrd="0" destOrd="0" presId="urn:microsoft.com/office/officeart/2005/8/layout/hChevron3"/>
    <dgm:cxn modelId="{3469B17F-4173-46F8-970A-7C66C88EB5D9}" type="presOf" srcId="{938DFEBA-0356-4F16-BA59-324F0E64A706}" destId="{24880AAF-5A3D-4813-8121-BD1CEB2CC1A0}" srcOrd="0" destOrd="0" presId="urn:microsoft.com/office/officeart/2005/8/layout/hChevron3"/>
    <dgm:cxn modelId="{28FA30BA-7C74-4D07-B595-95F5CD8C4F5E}" type="presOf" srcId="{01C90086-2403-4AAA-9B1B-C9AE41B2B463}" destId="{5BACA4C0-0A62-4FC4-8D31-A4DA13F9FFCC}" srcOrd="0" destOrd="0" presId="urn:microsoft.com/office/officeart/2005/8/layout/hChevron3"/>
    <dgm:cxn modelId="{575788C4-4DCE-4515-9D30-A9506328C454}" srcId="{938DFEBA-0356-4F16-BA59-324F0E64A706}" destId="{A63050B1-F74B-4864-B070-6C5625C040F0}" srcOrd="2" destOrd="0" parTransId="{D0D79DC4-7C6F-4807-B159-4BB24A037738}" sibTransId="{9C9D42D4-1FF4-456B-B2EB-CA92B178D553}"/>
    <dgm:cxn modelId="{C71EBDED-F6C6-4972-B0BA-B984F4D60497}" srcId="{938DFEBA-0356-4F16-BA59-324F0E64A706}" destId="{01C90086-2403-4AAA-9B1B-C9AE41B2B463}" srcOrd="1" destOrd="0" parTransId="{0410EDC1-BE7A-4819-AA3C-310DC7A9D40B}" sibTransId="{1A2263E0-577B-4B77-8662-7014FE1C7D96}"/>
    <dgm:cxn modelId="{C59B8F0F-2F29-4891-AF6B-D3FDD8C75BB3}" type="presParOf" srcId="{24880AAF-5A3D-4813-8121-BD1CEB2CC1A0}" destId="{5F226567-0557-4C50-8BDC-61253DEC6AEC}" srcOrd="0" destOrd="0" presId="urn:microsoft.com/office/officeart/2005/8/layout/hChevron3"/>
    <dgm:cxn modelId="{3597D446-B3D8-45E9-9542-AAC5C7754583}" type="presParOf" srcId="{24880AAF-5A3D-4813-8121-BD1CEB2CC1A0}" destId="{5E0A2883-ACFC-437B-88CB-561F6AA1F4A1}" srcOrd="1" destOrd="0" presId="urn:microsoft.com/office/officeart/2005/8/layout/hChevron3"/>
    <dgm:cxn modelId="{5CA4396D-AB21-4289-B85A-BD5559A54D61}" type="presParOf" srcId="{24880AAF-5A3D-4813-8121-BD1CEB2CC1A0}" destId="{5BACA4C0-0A62-4FC4-8D31-A4DA13F9FFCC}" srcOrd="2" destOrd="0" presId="urn:microsoft.com/office/officeart/2005/8/layout/hChevron3"/>
    <dgm:cxn modelId="{10F9EF9D-DFE0-4EC2-9499-22356D5D4CA1}" type="presParOf" srcId="{24880AAF-5A3D-4813-8121-BD1CEB2CC1A0}" destId="{B35D9D60-7555-403F-B41C-47DEDE7C2CF3}" srcOrd="3" destOrd="0" presId="urn:microsoft.com/office/officeart/2005/8/layout/hChevron3"/>
    <dgm:cxn modelId="{6A16AA01-51D0-4326-A8F6-C5D4F18E3942}" type="presParOf" srcId="{24880AAF-5A3D-4813-8121-BD1CEB2CC1A0}" destId="{AEF0FBC1-CC2D-4602-B54B-C33AA6DCB255}" srcOrd="4" destOrd="0" presId="urn:microsoft.com/office/officeart/2005/8/layout/hChevron3"/>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F988F7-0D09-4DFD-A252-C71A5A460439}"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s-AR"/>
        </a:p>
      </dgm:t>
    </dgm:pt>
    <dgm:pt modelId="{5ABAB0D8-1DE4-4D22-B9DB-7E3F1A9E9605}">
      <dgm:prSet phldrT="[Texto]" custT="1"/>
      <dgm:spPr>
        <a:solidFill>
          <a:srgbClr val="59B2BB"/>
        </a:solidFill>
      </dgm:spPr>
      <dgm:t>
        <a:bodyPr/>
        <a:lstStyle/>
        <a:p>
          <a:r>
            <a:rPr lang="es-AR" sz="1400" b="1" dirty="0"/>
            <a:t>Semáforo Global</a:t>
          </a:r>
        </a:p>
      </dgm:t>
    </dgm:pt>
    <dgm:pt modelId="{211CE58B-9C00-4C7C-9044-5897E498DF3A}" type="parTrans" cxnId="{68A89500-41FE-4CA3-AAB4-5345E1BD1EC7}">
      <dgm:prSet/>
      <dgm:spPr/>
      <dgm:t>
        <a:bodyPr/>
        <a:lstStyle/>
        <a:p>
          <a:endParaRPr lang="es-AR"/>
        </a:p>
      </dgm:t>
    </dgm:pt>
    <dgm:pt modelId="{3EFF412D-EC3E-40CA-9500-D0C2B1316624}" type="sibTrans" cxnId="{68A89500-41FE-4CA3-AAB4-5345E1BD1EC7}">
      <dgm:prSet/>
      <dgm:spPr/>
      <dgm:t>
        <a:bodyPr/>
        <a:lstStyle/>
        <a:p>
          <a:endParaRPr lang="es-AR"/>
        </a:p>
      </dgm:t>
    </dgm:pt>
    <dgm:pt modelId="{119B16CF-E7DE-4CC4-B8D1-47FA65F794FC}">
      <dgm:prSet phldrT="[Texto]" custT="1"/>
      <dgm:spPr>
        <a:solidFill>
          <a:srgbClr val="59B2BB"/>
        </a:solidFill>
      </dgm:spPr>
      <dgm:t>
        <a:bodyPr/>
        <a:lstStyle/>
        <a:p>
          <a:r>
            <a:rPr lang="es-AR" sz="1400" dirty="0"/>
            <a:t>Tasas de Interés altas, en especial las largas.</a:t>
          </a:r>
        </a:p>
      </dgm:t>
    </dgm:pt>
    <dgm:pt modelId="{0698D3A4-9376-4F4F-AD90-01A138913FD8}" type="parTrans" cxnId="{125C746F-1292-43D4-B4B2-0DE6D726CA5C}">
      <dgm:prSet/>
      <dgm:spPr/>
      <dgm:t>
        <a:bodyPr/>
        <a:lstStyle/>
        <a:p>
          <a:endParaRPr lang="es-AR"/>
        </a:p>
      </dgm:t>
    </dgm:pt>
    <dgm:pt modelId="{9B032908-B006-4C9B-814C-9B97F4D2AAB2}" type="sibTrans" cxnId="{125C746F-1292-43D4-B4B2-0DE6D726CA5C}">
      <dgm:prSet/>
      <dgm:spPr/>
      <dgm:t>
        <a:bodyPr/>
        <a:lstStyle/>
        <a:p>
          <a:endParaRPr lang="es-AR"/>
        </a:p>
      </dgm:t>
    </dgm:pt>
    <dgm:pt modelId="{08A76E7B-D533-488C-A7DD-1984D3BBC082}">
      <dgm:prSet phldrT="[Texto]" custT="1"/>
      <dgm:spPr>
        <a:solidFill>
          <a:srgbClr val="59B2BB"/>
        </a:solidFill>
      </dgm:spPr>
      <dgm:t>
        <a:bodyPr/>
        <a:lstStyle/>
        <a:p>
          <a:r>
            <a:rPr lang="es-AR" sz="1400" dirty="0"/>
            <a:t>Precio de </a:t>
          </a:r>
          <a:r>
            <a:rPr lang="es-AR" sz="1400" dirty="0" err="1"/>
            <a:t>Commodities</a:t>
          </a:r>
          <a:endParaRPr lang="es-AR" sz="1400" dirty="0"/>
        </a:p>
      </dgm:t>
    </dgm:pt>
    <dgm:pt modelId="{218E2178-053A-410C-8D87-0F79B4623EF4}" type="parTrans" cxnId="{99E1A42B-48FC-4E46-A7B7-A0E94E0876C9}">
      <dgm:prSet/>
      <dgm:spPr/>
      <dgm:t>
        <a:bodyPr/>
        <a:lstStyle/>
        <a:p>
          <a:endParaRPr lang="es-AR"/>
        </a:p>
      </dgm:t>
    </dgm:pt>
    <dgm:pt modelId="{4E2A0795-E043-4E52-95C4-21F88DC68FC6}" type="sibTrans" cxnId="{99E1A42B-48FC-4E46-A7B7-A0E94E0876C9}">
      <dgm:prSet/>
      <dgm:spPr/>
      <dgm:t>
        <a:bodyPr/>
        <a:lstStyle/>
        <a:p>
          <a:endParaRPr lang="es-AR"/>
        </a:p>
      </dgm:t>
    </dgm:pt>
    <dgm:pt modelId="{E0128231-489F-40D4-8347-7E5A5B71FE3D}">
      <dgm:prSet phldrT="[Texto]" custT="1"/>
      <dgm:spPr>
        <a:solidFill>
          <a:srgbClr val="59B2BB"/>
        </a:solidFill>
      </dgm:spPr>
      <dgm:t>
        <a:bodyPr/>
        <a:lstStyle/>
        <a:p>
          <a:r>
            <a:rPr lang="es-AR" sz="1400" dirty="0"/>
            <a:t>Debilidad del Dólar y Monedas Regionales</a:t>
          </a:r>
        </a:p>
      </dgm:t>
    </dgm:pt>
    <dgm:pt modelId="{37149673-54EF-4D68-8468-328A90638D2D}" type="parTrans" cxnId="{56C04AC2-3AAC-49B1-A6B3-5DF9E455756F}">
      <dgm:prSet/>
      <dgm:spPr/>
      <dgm:t>
        <a:bodyPr/>
        <a:lstStyle/>
        <a:p>
          <a:endParaRPr lang="es-AR"/>
        </a:p>
      </dgm:t>
    </dgm:pt>
    <dgm:pt modelId="{B7DC927F-F6C9-480F-9048-63D04B664BC8}" type="sibTrans" cxnId="{56C04AC2-3AAC-49B1-A6B3-5DF9E455756F}">
      <dgm:prSet/>
      <dgm:spPr/>
      <dgm:t>
        <a:bodyPr/>
        <a:lstStyle/>
        <a:p>
          <a:endParaRPr lang="es-AR"/>
        </a:p>
      </dgm:t>
    </dgm:pt>
    <dgm:pt modelId="{60D5DCB9-0AEE-4333-9FD0-A1D14BB8497F}">
      <dgm:prSet phldrT="[Texto]" custT="1"/>
      <dgm:spPr>
        <a:solidFill>
          <a:srgbClr val="59B2BB"/>
        </a:solidFill>
      </dgm:spPr>
      <dgm:t>
        <a:bodyPr/>
        <a:lstStyle/>
        <a:p>
          <a:endParaRPr lang="es-AR" sz="1400" dirty="0"/>
        </a:p>
      </dgm:t>
    </dgm:pt>
    <dgm:pt modelId="{4570C5A0-0EFC-4A50-9242-84B8D4D39C46}" type="parTrans" cxnId="{86B0581F-26D4-47BA-B25E-E40E34FD72B3}">
      <dgm:prSet/>
      <dgm:spPr/>
      <dgm:t>
        <a:bodyPr/>
        <a:lstStyle/>
        <a:p>
          <a:endParaRPr lang="es-AR"/>
        </a:p>
      </dgm:t>
    </dgm:pt>
    <dgm:pt modelId="{ACC6693E-8B18-40CD-AFD6-402258AEE6AB}" type="sibTrans" cxnId="{86B0581F-26D4-47BA-B25E-E40E34FD72B3}">
      <dgm:prSet/>
      <dgm:spPr/>
      <dgm:t>
        <a:bodyPr/>
        <a:lstStyle/>
        <a:p>
          <a:endParaRPr lang="es-AR"/>
        </a:p>
      </dgm:t>
    </dgm:pt>
    <dgm:pt modelId="{AD04C929-A8D9-4529-B857-FB86F72004B0}">
      <dgm:prSet phldrT="[Texto]" custT="1"/>
      <dgm:spPr>
        <a:solidFill>
          <a:srgbClr val="59B2BB"/>
        </a:solidFill>
      </dgm:spPr>
      <dgm:t>
        <a:bodyPr/>
        <a:lstStyle/>
        <a:p>
          <a:endParaRPr lang="es-AR" sz="1100" dirty="0"/>
        </a:p>
      </dgm:t>
    </dgm:pt>
    <dgm:pt modelId="{E4FEAD00-ABB4-42C2-9CFF-D90A816344C6}" type="parTrans" cxnId="{FA6DE053-CF0D-4576-9825-4EADFBF5F819}">
      <dgm:prSet/>
      <dgm:spPr/>
      <dgm:t>
        <a:bodyPr/>
        <a:lstStyle/>
        <a:p>
          <a:endParaRPr lang="es-AR"/>
        </a:p>
      </dgm:t>
    </dgm:pt>
    <dgm:pt modelId="{998C4A7D-C77C-425A-9325-F4232CED0C03}" type="sibTrans" cxnId="{FA6DE053-CF0D-4576-9825-4EADFBF5F819}">
      <dgm:prSet/>
      <dgm:spPr/>
      <dgm:t>
        <a:bodyPr/>
        <a:lstStyle/>
        <a:p>
          <a:endParaRPr lang="es-AR"/>
        </a:p>
      </dgm:t>
    </dgm:pt>
    <dgm:pt modelId="{3122DD60-A36D-4510-96D9-88EB5B056840}">
      <dgm:prSet phldrT="[Texto]" custT="1"/>
      <dgm:spPr>
        <a:solidFill>
          <a:srgbClr val="59B2BB"/>
        </a:solidFill>
      </dgm:spPr>
      <dgm:t>
        <a:bodyPr/>
        <a:lstStyle/>
        <a:p>
          <a:endParaRPr lang="es-AR" sz="1050" dirty="0"/>
        </a:p>
      </dgm:t>
    </dgm:pt>
    <dgm:pt modelId="{3A730ECA-F9CF-480D-B37E-EC9912F04359}" type="parTrans" cxnId="{34298686-AA08-4424-B05F-947A547FF4DB}">
      <dgm:prSet/>
      <dgm:spPr/>
      <dgm:t>
        <a:bodyPr/>
        <a:lstStyle/>
        <a:p>
          <a:endParaRPr lang="es-AR"/>
        </a:p>
      </dgm:t>
    </dgm:pt>
    <dgm:pt modelId="{8596A461-44EA-4765-B11E-E973C2571CA7}" type="sibTrans" cxnId="{34298686-AA08-4424-B05F-947A547FF4DB}">
      <dgm:prSet/>
      <dgm:spPr/>
      <dgm:t>
        <a:bodyPr/>
        <a:lstStyle/>
        <a:p>
          <a:endParaRPr lang="es-AR"/>
        </a:p>
      </dgm:t>
    </dgm:pt>
    <dgm:pt modelId="{DAF27F1B-622C-466C-B97C-85F9EADA3C76}" type="pres">
      <dgm:prSet presAssocID="{1DF988F7-0D09-4DFD-A252-C71A5A460439}" presName="linear" presStyleCnt="0">
        <dgm:presLayoutVars>
          <dgm:dir/>
          <dgm:resizeHandles val="exact"/>
        </dgm:presLayoutVars>
      </dgm:prSet>
      <dgm:spPr/>
    </dgm:pt>
    <dgm:pt modelId="{9663EDD5-8023-4B12-AC4B-DC42B4A8B67E}" type="pres">
      <dgm:prSet presAssocID="{5ABAB0D8-1DE4-4D22-B9DB-7E3F1A9E9605}" presName="comp" presStyleCnt="0"/>
      <dgm:spPr/>
    </dgm:pt>
    <dgm:pt modelId="{DC3EAB34-9466-4AF3-982A-BF692FDE69FD}" type="pres">
      <dgm:prSet presAssocID="{5ABAB0D8-1DE4-4D22-B9DB-7E3F1A9E9605}" presName="box" presStyleLbl="node1" presStyleIdx="0" presStyleCnt="1"/>
      <dgm:spPr/>
    </dgm:pt>
    <dgm:pt modelId="{316FCEED-7020-41B4-AE95-8A1FD2171FAD}" type="pres">
      <dgm:prSet presAssocID="{5ABAB0D8-1DE4-4D22-B9DB-7E3F1A9E9605}" presName="img" presStyleLbl="fgImgPlace1" presStyleIdx="0" presStyleCnt="1" custScaleY="84955" custLinFactNeighborX="-2201" custLinFactNeighborY="7729"/>
      <dgm:spPr>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dgm:spPr>
    </dgm:pt>
    <dgm:pt modelId="{75F1DBA1-1B1C-4E11-842E-B099712BAF4D}" type="pres">
      <dgm:prSet presAssocID="{5ABAB0D8-1DE4-4D22-B9DB-7E3F1A9E9605}" presName="text" presStyleLbl="node1" presStyleIdx="0" presStyleCnt="1">
        <dgm:presLayoutVars>
          <dgm:bulletEnabled val="1"/>
        </dgm:presLayoutVars>
      </dgm:prSet>
      <dgm:spPr/>
    </dgm:pt>
  </dgm:ptLst>
  <dgm:cxnLst>
    <dgm:cxn modelId="{68A89500-41FE-4CA3-AAB4-5345E1BD1EC7}" srcId="{1DF988F7-0D09-4DFD-A252-C71A5A460439}" destId="{5ABAB0D8-1DE4-4D22-B9DB-7E3F1A9E9605}" srcOrd="0" destOrd="0" parTransId="{211CE58B-9C00-4C7C-9044-5897E498DF3A}" sibTransId="{3EFF412D-EC3E-40CA-9500-D0C2B1316624}"/>
    <dgm:cxn modelId="{1E0CB017-B761-49B1-AEA7-3A92A9319A8F}" type="presOf" srcId="{119B16CF-E7DE-4CC4-B8D1-47FA65F794FC}" destId="{DC3EAB34-9466-4AF3-982A-BF692FDE69FD}" srcOrd="0" destOrd="2" presId="urn:microsoft.com/office/officeart/2005/8/layout/vList4"/>
    <dgm:cxn modelId="{86B0581F-26D4-47BA-B25E-E40E34FD72B3}" srcId="{5ABAB0D8-1DE4-4D22-B9DB-7E3F1A9E9605}" destId="{60D5DCB9-0AEE-4333-9FD0-A1D14BB8497F}" srcOrd="0" destOrd="0" parTransId="{4570C5A0-0EFC-4A50-9242-84B8D4D39C46}" sibTransId="{ACC6693E-8B18-40CD-AFD6-402258AEE6AB}"/>
    <dgm:cxn modelId="{99E1A42B-48FC-4E46-A7B7-A0E94E0876C9}" srcId="{5ABAB0D8-1DE4-4D22-B9DB-7E3F1A9E9605}" destId="{08A76E7B-D533-488C-A7DD-1984D3BBC082}" srcOrd="3" destOrd="0" parTransId="{218E2178-053A-410C-8D87-0F79B4623EF4}" sibTransId="{4E2A0795-E043-4E52-95C4-21F88DC68FC6}"/>
    <dgm:cxn modelId="{C9E97868-285B-4480-B29E-EDF749682A9E}" type="presOf" srcId="{5ABAB0D8-1DE4-4D22-B9DB-7E3F1A9E9605}" destId="{75F1DBA1-1B1C-4E11-842E-B099712BAF4D}" srcOrd="1" destOrd="0" presId="urn:microsoft.com/office/officeart/2005/8/layout/vList4"/>
    <dgm:cxn modelId="{125C746F-1292-43D4-B4B2-0DE6D726CA5C}" srcId="{5ABAB0D8-1DE4-4D22-B9DB-7E3F1A9E9605}" destId="{119B16CF-E7DE-4CC4-B8D1-47FA65F794FC}" srcOrd="1" destOrd="0" parTransId="{0698D3A4-9376-4F4F-AD90-01A138913FD8}" sibTransId="{9B032908-B006-4C9B-814C-9B97F4D2AAB2}"/>
    <dgm:cxn modelId="{D6C7AB51-B0D7-44DD-B4F5-59A58A13A675}" type="presOf" srcId="{1DF988F7-0D09-4DFD-A252-C71A5A460439}" destId="{DAF27F1B-622C-466C-B97C-85F9EADA3C76}" srcOrd="0" destOrd="0" presId="urn:microsoft.com/office/officeart/2005/8/layout/vList4"/>
    <dgm:cxn modelId="{FA6DE053-CF0D-4576-9825-4EADFBF5F819}" srcId="{5ABAB0D8-1DE4-4D22-B9DB-7E3F1A9E9605}" destId="{AD04C929-A8D9-4529-B857-FB86F72004B0}" srcOrd="4" destOrd="0" parTransId="{E4FEAD00-ABB4-42C2-9CFF-D90A816344C6}" sibTransId="{998C4A7D-C77C-425A-9325-F4232CED0C03}"/>
    <dgm:cxn modelId="{C9418B78-2C26-445D-8669-189A82627A70}" type="presOf" srcId="{08A76E7B-D533-488C-A7DD-1984D3BBC082}" destId="{DC3EAB34-9466-4AF3-982A-BF692FDE69FD}" srcOrd="0" destOrd="4" presId="urn:microsoft.com/office/officeart/2005/8/layout/vList4"/>
    <dgm:cxn modelId="{34298686-AA08-4424-B05F-947A547FF4DB}" srcId="{5ABAB0D8-1DE4-4D22-B9DB-7E3F1A9E9605}" destId="{3122DD60-A36D-4510-96D9-88EB5B056840}" srcOrd="2" destOrd="0" parTransId="{3A730ECA-F9CF-480D-B37E-EC9912F04359}" sibTransId="{8596A461-44EA-4765-B11E-E973C2571CA7}"/>
    <dgm:cxn modelId="{6F4A4F87-0618-49DF-9EAB-2B0EB402DC6D}" type="presOf" srcId="{60D5DCB9-0AEE-4333-9FD0-A1D14BB8497F}" destId="{75F1DBA1-1B1C-4E11-842E-B099712BAF4D}" srcOrd="1" destOrd="1" presId="urn:microsoft.com/office/officeart/2005/8/layout/vList4"/>
    <dgm:cxn modelId="{0D916C88-6350-4ED6-98EA-08A88334B34B}" type="presOf" srcId="{5ABAB0D8-1DE4-4D22-B9DB-7E3F1A9E9605}" destId="{DC3EAB34-9466-4AF3-982A-BF692FDE69FD}" srcOrd="0" destOrd="0" presId="urn:microsoft.com/office/officeart/2005/8/layout/vList4"/>
    <dgm:cxn modelId="{F5E67A89-F84A-4D3C-A9D0-7BE80169DF5D}" type="presOf" srcId="{E0128231-489F-40D4-8347-7E5A5B71FE3D}" destId="{DC3EAB34-9466-4AF3-982A-BF692FDE69FD}" srcOrd="0" destOrd="6" presId="urn:microsoft.com/office/officeart/2005/8/layout/vList4"/>
    <dgm:cxn modelId="{AD83868B-B5A4-47E0-863C-B542B988A315}" type="presOf" srcId="{E0128231-489F-40D4-8347-7E5A5B71FE3D}" destId="{75F1DBA1-1B1C-4E11-842E-B099712BAF4D}" srcOrd="1" destOrd="6" presId="urn:microsoft.com/office/officeart/2005/8/layout/vList4"/>
    <dgm:cxn modelId="{3DC430A4-3526-4E44-8948-90B5FA67751A}" type="presOf" srcId="{3122DD60-A36D-4510-96D9-88EB5B056840}" destId="{DC3EAB34-9466-4AF3-982A-BF692FDE69FD}" srcOrd="0" destOrd="3" presId="urn:microsoft.com/office/officeart/2005/8/layout/vList4"/>
    <dgm:cxn modelId="{746902A6-A862-4210-B55B-7F5B0F2C2EFD}" type="presOf" srcId="{3122DD60-A36D-4510-96D9-88EB5B056840}" destId="{75F1DBA1-1B1C-4E11-842E-B099712BAF4D}" srcOrd="1" destOrd="3" presId="urn:microsoft.com/office/officeart/2005/8/layout/vList4"/>
    <dgm:cxn modelId="{56C04AC2-3AAC-49B1-A6B3-5DF9E455756F}" srcId="{5ABAB0D8-1DE4-4D22-B9DB-7E3F1A9E9605}" destId="{E0128231-489F-40D4-8347-7E5A5B71FE3D}" srcOrd="5" destOrd="0" parTransId="{37149673-54EF-4D68-8468-328A90638D2D}" sibTransId="{B7DC927F-F6C9-480F-9048-63D04B664BC8}"/>
    <dgm:cxn modelId="{4ED8A2C9-4D5D-4302-8510-381641799141}" type="presOf" srcId="{AD04C929-A8D9-4529-B857-FB86F72004B0}" destId="{75F1DBA1-1B1C-4E11-842E-B099712BAF4D}" srcOrd="1" destOrd="5" presId="urn:microsoft.com/office/officeart/2005/8/layout/vList4"/>
    <dgm:cxn modelId="{66DB2ECE-C88F-4934-BAB5-7DEB31D2EAEB}" type="presOf" srcId="{60D5DCB9-0AEE-4333-9FD0-A1D14BB8497F}" destId="{DC3EAB34-9466-4AF3-982A-BF692FDE69FD}" srcOrd="0" destOrd="1" presId="urn:microsoft.com/office/officeart/2005/8/layout/vList4"/>
    <dgm:cxn modelId="{204F76E9-9B55-4740-A849-3B4258304D7D}" type="presOf" srcId="{AD04C929-A8D9-4529-B857-FB86F72004B0}" destId="{DC3EAB34-9466-4AF3-982A-BF692FDE69FD}" srcOrd="0" destOrd="5" presId="urn:microsoft.com/office/officeart/2005/8/layout/vList4"/>
    <dgm:cxn modelId="{F6CAA1F7-0853-4A26-8401-4305AA27258E}" type="presOf" srcId="{119B16CF-E7DE-4CC4-B8D1-47FA65F794FC}" destId="{75F1DBA1-1B1C-4E11-842E-B099712BAF4D}" srcOrd="1" destOrd="2" presId="urn:microsoft.com/office/officeart/2005/8/layout/vList4"/>
    <dgm:cxn modelId="{E0BD45F9-258B-4D5A-BD77-CEB861950DD2}" type="presOf" srcId="{08A76E7B-D533-488C-A7DD-1984D3BBC082}" destId="{75F1DBA1-1B1C-4E11-842E-B099712BAF4D}" srcOrd="1" destOrd="4" presId="urn:microsoft.com/office/officeart/2005/8/layout/vList4"/>
    <dgm:cxn modelId="{35BE0DD0-B4BA-4184-BAC3-83E9D16D11C3}" type="presParOf" srcId="{DAF27F1B-622C-466C-B97C-85F9EADA3C76}" destId="{9663EDD5-8023-4B12-AC4B-DC42B4A8B67E}" srcOrd="0" destOrd="0" presId="urn:microsoft.com/office/officeart/2005/8/layout/vList4"/>
    <dgm:cxn modelId="{6A698714-E0BF-4373-B39A-35FE35528B48}" type="presParOf" srcId="{9663EDD5-8023-4B12-AC4B-DC42B4A8B67E}" destId="{DC3EAB34-9466-4AF3-982A-BF692FDE69FD}" srcOrd="0" destOrd="0" presId="urn:microsoft.com/office/officeart/2005/8/layout/vList4"/>
    <dgm:cxn modelId="{B7FBA57A-3496-4BA2-BEDA-E020FD2848A5}" type="presParOf" srcId="{9663EDD5-8023-4B12-AC4B-DC42B4A8B67E}" destId="{316FCEED-7020-41B4-AE95-8A1FD2171FAD}" srcOrd="1" destOrd="0" presId="urn:microsoft.com/office/officeart/2005/8/layout/vList4"/>
    <dgm:cxn modelId="{EC1FBF29-48D4-4912-AFB3-8156030BDB3F}" type="presParOf" srcId="{9663EDD5-8023-4B12-AC4B-DC42B4A8B67E}" destId="{75F1DBA1-1B1C-4E11-842E-B099712BAF4D}"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7F3A2F-FDCA-4476-A69E-5D9E9B220DB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AR"/>
        </a:p>
      </dgm:t>
    </dgm:pt>
    <dgm:pt modelId="{6F9B2C05-2C23-4143-B8CC-9DB8A4A3EBA4}">
      <dgm:prSet phldrT="[Texto]" custT="1"/>
      <dgm:spPr>
        <a:solidFill>
          <a:srgbClr val="59B2BB"/>
        </a:solidFill>
        <a:ln>
          <a:solidFill>
            <a:srgbClr val="59B2BB"/>
          </a:solidFill>
        </a:ln>
      </dgm:spPr>
      <dgm:t>
        <a:bodyPr/>
        <a:lstStyle/>
        <a:p>
          <a:r>
            <a:rPr lang="es-AR" sz="2800" dirty="0"/>
            <a:t>Política Cambiaria</a:t>
          </a:r>
        </a:p>
      </dgm:t>
    </dgm:pt>
    <dgm:pt modelId="{4C5A7480-06FD-4031-ABFF-1B72028E74E7}" type="parTrans" cxnId="{C077A9AB-473A-48D0-97BE-AA2AC5DC78CB}">
      <dgm:prSet/>
      <dgm:spPr/>
      <dgm:t>
        <a:bodyPr/>
        <a:lstStyle/>
        <a:p>
          <a:endParaRPr lang="es-AR"/>
        </a:p>
      </dgm:t>
    </dgm:pt>
    <dgm:pt modelId="{301C86FF-D116-4B94-A96C-7CBC7646641E}" type="sibTrans" cxnId="{C077A9AB-473A-48D0-97BE-AA2AC5DC78CB}">
      <dgm:prSet/>
      <dgm:spPr/>
      <dgm:t>
        <a:bodyPr/>
        <a:lstStyle/>
        <a:p>
          <a:endParaRPr lang="es-AR"/>
        </a:p>
      </dgm:t>
    </dgm:pt>
    <dgm:pt modelId="{DFE520BC-F7AD-4864-9BB6-9B7F73CC0BB6}">
      <dgm:prSet phldrT="[Texto]" custT="1"/>
      <dgm:spPr>
        <a:solidFill>
          <a:schemeClr val="bg1">
            <a:lumMod val="85000"/>
            <a:alpha val="90000"/>
          </a:schemeClr>
        </a:solidFill>
      </dgm:spPr>
      <dgm:t>
        <a:bodyPr/>
        <a:lstStyle/>
        <a:p>
          <a:r>
            <a:rPr lang="es-AR" sz="1600" dirty="0"/>
            <a:t>La flotación entre bandas ayuda a alinear expectativas y liberó oferta que hasta ahora no se canalizaba hacia el MULC. El desafío es entender la dinámica de los flujos hacia adelante para anticipar la volatilidad que pueda tener el mercado cambiario. El punto de equilibrio de largo plazo dependerá de muchos factores locales y externos. </a:t>
          </a:r>
        </a:p>
      </dgm:t>
    </dgm:pt>
    <dgm:pt modelId="{813C4943-6057-486D-B572-0EC2AA976AFB}" type="parTrans" cxnId="{77B0F530-9EEC-45A3-88EE-D2E3BC49AE5F}">
      <dgm:prSet/>
      <dgm:spPr/>
      <dgm:t>
        <a:bodyPr/>
        <a:lstStyle/>
        <a:p>
          <a:endParaRPr lang="es-AR"/>
        </a:p>
      </dgm:t>
    </dgm:pt>
    <dgm:pt modelId="{F7062B40-ACC8-4EC5-A50F-D264BBCDE99F}" type="sibTrans" cxnId="{77B0F530-9EEC-45A3-88EE-D2E3BC49AE5F}">
      <dgm:prSet/>
      <dgm:spPr/>
      <dgm:t>
        <a:bodyPr/>
        <a:lstStyle/>
        <a:p>
          <a:endParaRPr lang="es-AR"/>
        </a:p>
      </dgm:t>
    </dgm:pt>
    <dgm:pt modelId="{944482FB-4354-4C6A-A651-72CEF1E1D0E1}">
      <dgm:prSet phldrT="[Texto]" custT="1"/>
      <dgm:spPr>
        <a:solidFill>
          <a:srgbClr val="59B2BB"/>
        </a:solidFill>
        <a:ln>
          <a:solidFill>
            <a:srgbClr val="59B2BB"/>
          </a:solidFill>
        </a:ln>
      </dgm:spPr>
      <dgm:t>
        <a:bodyPr/>
        <a:lstStyle/>
        <a:p>
          <a:r>
            <a:rPr lang="es-AR" sz="2800" dirty="0"/>
            <a:t>Política Monetaria</a:t>
          </a:r>
        </a:p>
      </dgm:t>
    </dgm:pt>
    <dgm:pt modelId="{E1050D33-650A-4008-9260-2A852C0E6E7B}" type="parTrans" cxnId="{FD987125-6742-4E5A-B5EE-2BE29F4BAB32}">
      <dgm:prSet/>
      <dgm:spPr/>
      <dgm:t>
        <a:bodyPr/>
        <a:lstStyle/>
        <a:p>
          <a:endParaRPr lang="es-AR"/>
        </a:p>
      </dgm:t>
    </dgm:pt>
    <dgm:pt modelId="{F6F468EB-A27D-4C84-9A58-6D02143A71A9}" type="sibTrans" cxnId="{FD987125-6742-4E5A-B5EE-2BE29F4BAB32}">
      <dgm:prSet/>
      <dgm:spPr/>
      <dgm:t>
        <a:bodyPr/>
        <a:lstStyle/>
        <a:p>
          <a:endParaRPr lang="es-AR"/>
        </a:p>
      </dgm:t>
    </dgm:pt>
    <dgm:pt modelId="{93F1DFD6-040F-4BDA-94AE-5D576F01FC9C}">
      <dgm:prSet phldrT="[Texto]" custT="1"/>
      <dgm:spPr>
        <a:solidFill>
          <a:schemeClr val="bg1">
            <a:lumMod val="85000"/>
            <a:alpha val="90000"/>
          </a:schemeClr>
        </a:solidFill>
      </dgm:spPr>
      <dgm:t>
        <a:bodyPr/>
        <a:lstStyle/>
        <a:p>
          <a:r>
            <a:rPr lang="es-AR" sz="1600" dirty="0"/>
            <a:t>Con nuevas metas. Se busca controlar cantidades de dinero y que la tasa de interés y el tipo de cambio operen en consecuencia. </a:t>
          </a:r>
        </a:p>
      </dgm:t>
    </dgm:pt>
    <dgm:pt modelId="{D5F001D6-2BE7-46E4-9C68-ECB86B2E8ED8}" type="parTrans" cxnId="{28FB1CEC-AE80-43A0-8DDF-AC053B7B5E2E}">
      <dgm:prSet/>
      <dgm:spPr/>
      <dgm:t>
        <a:bodyPr/>
        <a:lstStyle/>
        <a:p>
          <a:endParaRPr lang="es-AR"/>
        </a:p>
      </dgm:t>
    </dgm:pt>
    <dgm:pt modelId="{84D2A5AD-2C83-43F3-BC85-DF28BD964611}" type="sibTrans" cxnId="{28FB1CEC-AE80-43A0-8DDF-AC053B7B5E2E}">
      <dgm:prSet/>
      <dgm:spPr/>
      <dgm:t>
        <a:bodyPr/>
        <a:lstStyle/>
        <a:p>
          <a:endParaRPr lang="es-AR"/>
        </a:p>
      </dgm:t>
    </dgm:pt>
    <dgm:pt modelId="{8B1F9A3E-040C-431F-B3C2-1B7826FD5940}">
      <dgm:prSet phldrT="[Texto]" custT="1"/>
      <dgm:spPr>
        <a:solidFill>
          <a:srgbClr val="59B2BB"/>
        </a:solidFill>
        <a:ln>
          <a:solidFill>
            <a:srgbClr val="59B2BB"/>
          </a:solidFill>
        </a:ln>
      </dgm:spPr>
      <dgm:t>
        <a:bodyPr/>
        <a:lstStyle/>
        <a:p>
          <a:r>
            <a:rPr lang="es-AR" sz="2800" dirty="0"/>
            <a:t>Política Fiscal</a:t>
          </a:r>
        </a:p>
      </dgm:t>
    </dgm:pt>
    <dgm:pt modelId="{B3F05940-6500-4A83-8B12-100DF8A54915}" type="parTrans" cxnId="{D90D0375-049F-4BD7-8AC7-54663E0CBCDD}">
      <dgm:prSet/>
      <dgm:spPr/>
      <dgm:t>
        <a:bodyPr/>
        <a:lstStyle/>
        <a:p>
          <a:endParaRPr lang="es-AR"/>
        </a:p>
      </dgm:t>
    </dgm:pt>
    <dgm:pt modelId="{E2DF716C-BCDA-49A1-9AB7-55B3C5D93FEC}" type="sibTrans" cxnId="{D90D0375-049F-4BD7-8AC7-54663E0CBCDD}">
      <dgm:prSet/>
      <dgm:spPr/>
      <dgm:t>
        <a:bodyPr/>
        <a:lstStyle/>
        <a:p>
          <a:endParaRPr lang="es-AR"/>
        </a:p>
      </dgm:t>
    </dgm:pt>
    <dgm:pt modelId="{D8E63E52-39EC-4264-A076-E4DF54F320D3}">
      <dgm:prSet phldrT="[Texto]" custT="1"/>
      <dgm:spPr>
        <a:solidFill>
          <a:schemeClr val="bg1">
            <a:lumMod val="85000"/>
            <a:alpha val="90000"/>
          </a:schemeClr>
        </a:solidFill>
      </dgm:spPr>
      <dgm:t>
        <a:bodyPr/>
        <a:lstStyle/>
        <a:p>
          <a:r>
            <a:rPr lang="es-AR" sz="1600" dirty="0"/>
            <a:t>Flotación cambiaria implica que ya no se puede convivir con tasas reales de interés </a:t>
          </a:r>
          <a:r>
            <a:rPr lang="es-AR" sz="1600" dirty="0" err="1"/>
            <a:t>negativas.´El</a:t>
          </a:r>
          <a:r>
            <a:rPr lang="es-AR" sz="1600" dirty="0"/>
            <a:t> Tesoro es el principal pagador d </a:t>
          </a:r>
          <a:r>
            <a:rPr lang="es-AR" sz="1600" dirty="0" err="1"/>
            <a:t>eintereses</a:t>
          </a:r>
          <a:r>
            <a:rPr lang="es-AR" sz="1600" dirty="0"/>
            <a:t> en pesos, por lo tanto es lógico y da cuenta del equilibrio del programa, que sé plantee una meta de superávit fiscal más exigente y que no hay alugar para mantener bajas las retenciones por todo el año. Esa será una discusión relevante hacia adelante. </a:t>
          </a:r>
        </a:p>
      </dgm:t>
    </dgm:pt>
    <dgm:pt modelId="{CBA76BF3-50AC-44B9-A38F-D189264B9F74}" type="parTrans" cxnId="{75A084BB-416B-4118-B904-03017B614927}">
      <dgm:prSet/>
      <dgm:spPr/>
      <dgm:t>
        <a:bodyPr/>
        <a:lstStyle/>
        <a:p>
          <a:endParaRPr lang="es-AR"/>
        </a:p>
      </dgm:t>
    </dgm:pt>
    <dgm:pt modelId="{0E991C76-5CEC-48CC-B254-B2890FD7D10F}" type="sibTrans" cxnId="{75A084BB-416B-4118-B904-03017B614927}">
      <dgm:prSet/>
      <dgm:spPr/>
      <dgm:t>
        <a:bodyPr/>
        <a:lstStyle/>
        <a:p>
          <a:endParaRPr lang="es-AR"/>
        </a:p>
      </dgm:t>
    </dgm:pt>
    <dgm:pt modelId="{40589B3A-011E-4FBE-9F69-0DD10893D95A}">
      <dgm:prSet phldrT="[Texto]" custT="1"/>
      <dgm:spPr>
        <a:solidFill>
          <a:schemeClr val="bg1">
            <a:lumMod val="85000"/>
            <a:alpha val="90000"/>
          </a:schemeClr>
        </a:solidFill>
      </dgm:spPr>
      <dgm:t>
        <a:bodyPr/>
        <a:lstStyle/>
        <a:p>
          <a:r>
            <a:rPr lang="es-AR" sz="1600" dirty="0"/>
            <a:t>Es un camino lógico que necesitan recorrer todos aquellos países que dada su baja intermediación financiera, no pueden contar con la tasa de interés como una herramienta eficiente. </a:t>
          </a:r>
        </a:p>
      </dgm:t>
    </dgm:pt>
    <dgm:pt modelId="{5F0E08C3-024E-41C3-852F-95A0590542CD}" type="parTrans" cxnId="{7F52AFAB-A99C-4258-A5C7-0EDB57887DF5}">
      <dgm:prSet/>
      <dgm:spPr/>
    </dgm:pt>
    <dgm:pt modelId="{0DA47215-3520-410D-A40F-0172776E034C}" type="sibTrans" cxnId="{7F52AFAB-A99C-4258-A5C7-0EDB57887DF5}">
      <dgm:prSet/>
      <dgm:spPr/>
    </dgm:pt>
    <dgm:pt modelId="{FCF6E393-3CF2-47FC-A4B6-32CCD5473DC8}">
      <dgm:prSet phldrT="[Texto]" custT="1"/>
      <dgm:spPr>
        <a:solidFill>
          <a:schemeClr val="bg1">
            <a:lumMod val="85000"/>
            <a:alpha val="90000"/>
          </a:schemeClr>
        </a:solidFill>
      </dgm:spPr>
      <dgm:t>
        <a:bodyPr/>
        <a:lstStyle/>
        <a:p>
          <a:r>
            <a:rPr lang="es-AR" sz="1600" dirty="0"/>
            <a:t>El desafío pasa por entender bien la gestión de la liquidez del sistema financiero y su impacto sobre las tasas de interés. </a:t>
          </a:r>
        </a:p>
      </dgm:t>
    </dgm:pt>
    <dgm:pt modelId="{AED1FE00-FABD-4E52-938B-DD25C1F038AD}" type="parTrans" cxnId="{C42269C2-C357-4DB8-AA21-83A93ED7FA8D}">
      <dgm:prSet/>
      <dgm:spPr/>
    </dgm:pt>
    <dgm:pt modelId="{CE5E4718-9DF1-4036-AB44-295DF052C879}" type="sibTrans" cxnId="{C42269C2-C357-4DB8-AA21-83A93ED7FA8D}">
      <dgm:prSet/>
      <dgm:spPr/>
    </dgm:pt>
    <dgm:pt modelId="{17322C00-BE63-4FC7-AB40-1C6ED5E5E894}" type="pres">
      <dgm:prSet presAssocID="{4D7F3A2F-FDCA-4476-A69E-5D9E9B220DBA}" presName="Name0" presStyleCnt="0">
        <dgm:presLayoutVars>
          <dgm:dir/>
          <dgm:animLvl val="lvl"/>
          <dgm:resizeHandles val="exact"/>
        </dgm:presLayoutVars>
      </dgm:prSet>
      <dgm:spPr/>
    </dgm:pt>
    <dgm:pt modelId="{13718234-B871-4F13-BF89-843AFE048B62}" type="pres">
      <dgm:prSet presAssocID="{6F9B2C05-2C23-4143-B8CC-9DB8A4A3EBA4}" presName="linNode" presStyleCnt="0"/>
      <dgm:spPr/>
    </dgm:pt>
    <dgm:pt modelId="{9C89779B-E531-4666-9DCC-59F792DD69AB}" type="pres">
      <dgm:prSet presAssocID="{6F9B2C05-2C23-4143-B8CC-9DB8A4A3EBA4}" presName="parentText" presStyleLbl="node1" presStyleIdx="0" presStyleCnt="3" custScaleX="48856" custLinFactNeighborX="-23476">
        <dgm:presLayoutVars>
          <dgm:chMax val="1"/>
          <dgm:bulletEnabled val="1"/>
        </dgm:presLayoutVars>
      </dgm:prSet>
      <dgm:spPr/>
    </dgm:pt>
    <dgm:pt modelId="{720BFA24-1F2D-4CB2-A165-6FBFF2E5D523}" type="pres">
      <dgm:prSet presAssocID="{6F9B2C05-2C23-4143-B8CC-9DB8A4A3EBA4}" presName="descendantText" presStyleLbl="alignAccFollowNode1" presStyleIdx="0" presStyleCnt="3" custScaleX="124488">
        <dgm:presLayoutVars>
          <dgm:bulletEnabled val="1"/>
        </dgm:presLayoutVars>
      </dgm:prSet>
      <dgm:spPr/>
    </dgm:pt>
    <dgm:pt modelId="{1BEAE118-F360-4CE6-8BD8-465DEE47A665}" type="pres">
      <dgm:prSet presAssocID="{301C86FF-D116-4B94-A96C-7CBC7646641E}" presName="sp" presStyleCnt="0"/>
      <dgm:spPr/>
    </dgm:pt>
    <dgm:pt modelId="{45090196-F298-43AE-A2E1-A9149819F486}" type="pres">
      <dgm:prSet presAssocID="{944482FB-4354-4C6A-A651-72CEF1E1D0E1}" presName="linNode" presStyleCnt="0"/>
      <dgm:spPr/>
    </dgm:pt>
    <dgm:pt modelId="{05FE079B-B534-4C08-A403-1256C936C095}" type="pres">
      <dgm:prSet presAssocID="{944482FB-4354-4C6A-A651-72CEF1E1D0E1}" presName="parentText" presStyleLbl="node1" presStyleIdx="1" presStyleCnt="3" custScaleX="48856" custLinFactNeighborX="-23476">
        <dgm:presLayoutVars>
          <dgm:chMax val="1"/>
          <dgm:bulletEnabled val="1"/>
        </dgm:presLayoutVars>
      </dgm:prSet>
      <dgm:spPr/>
    </dgm:pt>
    <dgm:pt modelId="{0C66622A-35A1-46F5-A838-8F19F45CF2C8}" type="pres">
      <dgm:prSet presAssocID="{944482FB-4354-4C6A-A651-72CEF1E1D0E1}" presName="descendantText" presStyleLbl="alignAccFollowNode1" presStyleIdx="1" presStyleCnt="3" custScaleX="124488">
        <dgm:presLayoutVars>
          <dgm:bulletEnabled val="1"/>
        </dgm:presLayoutVars>
      </dgm:prSet>
      <dgm:spPr/>
    </dgm:pt>
    <dgm:pt modelId="{0CA2B6E4-210F-47E8-A296-6AADCBAD8548}" type="pres">
      <dgm:prSet presAssocID="{F6F468EB-A27D-4C84-9A58-6D02143A71A9}" presName="sp" presStyleCnt="0"/>
      <dgm:spPr/>
    </dgm:pt>
    <dgm:pt modelId="{64BBF798-152F-4E1C-B492-A1DFDB0794EC}" type="pres">
      <dgm:prSet presAssocID="{8B1F9A3E-040C-431F-B3C2-1B7826FD5940}" presName="linNode" presStyleCnt="0"/>
      <dgm:spPr/>
    </dgm:pt>
    <dgm:pt modelId="{DD49ED8D-C511-439C-8292-5EBB235AEADA}" type="pres">
      <dgm:prSet presAssocID="{8B1F9A3E-040C-431F-B3C2-1B7826FD5940}" presName="parentText" presStyleLbl="node1" presStyleIdx="2" presStyleCnt="3" custScaleX="48856" custLinFactNeighborX="-23476">
        <dgm:presLayoutVars>
          <dgm:chMax val="1"/>
          <dgm:bulletEnabled val="1"/>
        </dgm:presLayoutVars>
      </dgm:prSet>
      <dgm:spPr/>
    </dgm:pt>
    <dgm:pt modelId="{14EBEADE-917A-44DC-9783-2AEA021E6824}" type="pres">
      <dgm:prSet presAssocID="{8B1F9A3E-040C-431F-B3C2-1B7826FD5940}" presName="descendantText" presStyleLbl="alignAccFollowNode1" presStyleIdx="2" presStyleCnt="3" custScaleX="124488">
        <dgm:presLayoutVars>
          <dgm:bulletEnabled val="1"/>
        </dgm:presLayoutVars>
      </dgm:prSet>
      <dgm:spPr/>
    </dgm:pt>
  </dgm:ptLst>
  <dgm:cxnLst>
    <dgm:cxn modelId="{ABE92B0B-E7D3-4410-9487-19695D71733A}" type="presOf" srcId="{D8E63E52-39EC-4264-A076-E4DF54F320D3}" destId="{14EBEADE-917A-44DC-9783-2AEA021E6824}" srcOrd="0" destOrd="0" presId="urn:microsoft.com/office/officeart/2005/8/layout/vList5"/>
    <dgm:cxn modelId="{4110330D-69FE-421E-B4BF-29AAC2BA8E2C}" type="presOf" srcId="{944482FB-4354-4C6A-A651-72CEF1E1D0E1}" destId="{05FE079B-B534-4C08-A403-1256C936C095}" srcOrd="0" destOrd="0" presId="urn:microsoft.com/office/officeart/2005/8/layout/vList5"/>
    <dgm:cxn modelId="{81EB7A1F-B79F-4581-9175-5338E0782536}" type="presOf" srcId="{DFE520BC-F7AD-4864-9BB6-9B7F73CC0BB6}" destId="{720BFA24-1F2D-4CB2-A165-6FBFF2E5D523}" srcOrd="0" destOrd="0" presId="urn:microsoft.com/office/officeart/2005/8/layout/vList5"/>
    <dgm:cxn modelId="{FD987125-6742-4E5A-B5EE-2BE29F4BAB32}" srcId="{4D7F3A2F-FDCA-4476-A69E-5D9E9B220DBA}" destId="{944482FB-4354-4C6A-A651-72CEF1E1D0E1}" srcOrd="1" destOrd="0" parTransId="{E1050D33-650A-4008-9260-2A852C0E6E7B}" sibTransId="{F6F468EB-A27D-4C84-9A58-6D02143A71A9}"/>
    <dgm:cxn modelId="{77B0F530-9EEC-45A3-88EE-D2E3BC49AE5F}" srcId="{6F9B2C05-2C23-4143-B8CC-9DB8A4A3EBA4}" destId="{DFE520BC-F7AD-4864-9BB6-9B7F73CC0BB6}" srcOrd="0" destOrd="0" parTransId="{813C4943-6057-486D-B572-0EC2AA976AFB}" sibTransId="{F7062B40-ACC8-4EC5-A50F-D264BBCDE99F}"/>
    <dgm:cxn modelId="{EB863B6B-B5D8-44E3-BDA9-BE488EED05A8}" type="presOf" srcId="{8B1F9A3E-040C-431F-B3C2-1B7826FD5940}" destId="{DD49ED8D-C511-439C-8292-5EBB235AEADA}" srcOrd="0" destOrd="0" presId="urn:microsoft.com/office/officeart/2005/8/layout/vList5"/>
    <dgm:cxn modelId="{E9C4C54C-236E-453D-A45B-F2236B33FEC1}" type="presOf" srcId="{FCF6E393-3CF2-47FC-A4B6-32CCD5473DC8}" destId="{0C66622A-35A1-46F5-A838-8F19F45CF2C8}" srcOrd="0" destOrd="2" presId="urn:microsoft.com/office/officeart/2005/8/layout/vList5"/>
    <dgm:cxn modelId="{D90D0375-049F-4BD7-8AC7-54663E0CBCDD}" srcId="{4D7F3A2F-FDCA-4476-A69E-5D9E9B220DBA}" destId="{8B1F9A3E-040C-431F-B3C2-1B7826FD5940}" srcOrd="2" destOrd="0" parTransId="{B3F05940-6500-4A83-8B12-100DF8A54915}" sibTransId="{E2DF716C-BCDA-49A1-9AB7-55B3C5D93FEC}"/>
    <dgm:cxn modelId="{CCFB7F87-8B25-4CC0-BD06-B7D03E45F970}" type="presOf" srcId="{40589B3A-011E-4FBE-9F69-0DD10893D95A}" destId="{0C66622A-35A1-46F5-A838-8F19F45CF2C8}" srcOrd="0" destOrd="1" presId="urn:microsoft.com/office/officeart/2005/8/layout/vList5"/>
    <dgm:cxn modelId="{D5725393-7114-4657-9CA0-9695B71ADDBB}" type="presOf" srcId="{93F1DFD6-040F-4BDA-94AE-5D576F01FC9C}" destId="{0C66622A-35A1-46F5-A838-8F19F45CF2C8}" srcOrd="0" destOrd="0" presId="urn:microsoft.com/office/officeart/2005/8/layout/vList5"/>
    <dgm:cxn modelId="{CC446AAA-DA52-43CB-B8F0-F2DB4FA54E52}" type="presOf" srcId="{4D7F3A2F-FDCA-4476-A69E-5D9E9B220DBA}" destId="{17322C00-BE63-4FC7-AB40-1C6ED5E5E894}" srcOrd="0" destOrd="0" presId="urn:microsoft.com/office/officeart/2005/8/layout/vList5"/>
    <dgm:cxn modelId="{C077A9AB-473A-48D0-97BE-AA2AC5DC78CB}" srcId="{4D7F3A2F-FDCA-4476-A69E-5D9E9B220DBA}" destId="{6F9B2C05-2C23-4143-B8CC-9DB8A4A3EBA4}" srcOrd="0" destOrd="0" parTransId="{4C5A7480-06FD-4031-ABFF-1B72028E74E7}" sibTransId="{301C86FF-D116-4B94-A96C-7CBC7646641E}"/>
    <dgm:cxn modelId="{7F52AFAB-A99C-4258-A5C7-0EDB57887DF5}" srcId="{944482FB-4354-4C6A-A651-72CEF1E1D0E1}" destId="{40589B3A-011E-4FBE-9F69-0DD10893D95A}" srcOrd="1" destOrd="0" parTransId="{5F0E08C3-024E-41C3-852F-95A0590542CD}" sibTransId="{0DA47215-3520-410D-A40F-0172776E034C}"/>
    <dgm:cxn modelId="{75A084BB-416B-4118-B904-03017B614927}" srcId="{8B1F9A3E-040C-431F-B3C2-1B7826FD5940}" destId="{D8E63E52-39EC-4264-A076-E4DF54F320D3}" srcOrd="0" destOrd="0" parTransId="{CBA76BF3-50AC-44B9-A38F-D189264B9F74}" sibTransId="{0E991C76-5CEC-48CC-B254-B2890FD7D10F}"/>
    <dgm:cxn modelId="{C42269C2-C357-4DB8-AA21-83A93ED7FA8D}" srcId="{944482FB-4354-4C6A-A651-72CEF1E1D0E1}" destId="{FCF6E393-3CF2-47FC-A4B6-32CCD5473DC8}" srcOrd="2" destOrd="0" parTransId="{AED1FE00-FABD-4E52-938B-DD25C1F038AD}" sibTransId="{CE5E4718-9DF1-4036-AB44-295DF052C879}"/>
    <dgm:cxn modelId="{654E44D7-548D-458C-99D4-9492D7F4C788}" type="presOf" srcId="{6F9B2C05-2C23-4143-B8CC-9DB8A4A3EBA4}" destId="{9C89779B-E531-4666-9DCC-59F792DD69AB}" srcOrd="0" destOrd="0" presId="urn:microsoft.com/office/officeart/2005/8/layout/vList5"/>
    <dgm:cxn modelId="{28FB1CEC-AE80-43A0-8DDF-AC053B7B5E2E}" srcId="{944482FB-4354-4C6A-A651-72CEF1E1D0E1}" destId="{93F1DFD6-040F-4BDA-94AE-5D576F01FC9C}" srcOrd="0" destOrd="0" parTransId="{D5F001D6-2BE7-46E4-9C68-ECB86B2E8ED8}" sibTransId="{84D2A5AD-2C83-43F3-BC85-DF28BD964611}"/>
    <dgm:cxn modelId="{CCDD1085-6D83-41D3-BD06-93E45CAA6049}" type="presParOf" srcId="{17322C00-BE63-4FC7-AB40-1C6ED5E5E894}" destId="{13718234-B871-4F13-BF89-843AFE048B62}" srcOrd="0" destOrd="0" presId="urn:microsoft.com/office/officeart/2005/8/layout/vList5"/>
    <dgm:cxn modelId="{64B9779E-5298-4C15-8A3A-4D9558B787E8}" type="presParOf" srcId="{13718234-B871-4F13-BF89-843AFE048B62}" destId="{9C89779B-E531-4666-9DCC-59F792DD69AB}" srcOrd="0" destOrd="0" presId="urn:microsoft.com/office/officeart/2005/8/layout/vList5"/>
    <dgm:cxn modelId="{4256FA28-B40D-4013-9545-1A0FE5D3AE74}" type="presParOf" srcId="{13718234-B871-4F13-BF89-843AFE048B62}" destId="{720BFA24-1F2D-4CB2-A165-6FBFF2E5D523}" srcOrd="1" destOrd="0" presId="urn:microsoft.com/office/officeart/2005/8/layout/vList5"/>
    <dgm:cxn modelId="{4BF05125-463F-4F00-A741-732FE25106D5}" type="presParOf" srcId="{17322C00-BE63-4FC7-AB40-1C6ED5E5E894}" destId="{1BEAE118-F360-4CE6-8BD8-465DEE47A665}" srcOrd="1" destOrd="0" presId="urn:microsoft.com/office/officeart/2005/8/layout/vList5"/>
    <dgm:cxn modelId="{251A17B5-2567-4615-90C1-D2483BCE9A55}" type="presParOf" srcId="{17322C00-BE63-4FC7-AB40-1C6ED5E5E894}" destId="{45090196-F298-43AE-A2E1-A9149819F486}" srcOrd="2" destOrd="0" presId="urn:microsoft.com/office/officeart/2005/8/layout/vList5"/>
    <dgm:cxn modelId="{7C73C90F-77A9-48FD-BAEA-EE071EF81685}" type="presParOf" srcId="{45090196-F298-43AE-A2E1-A9149819F486}" destId="{05FE079B-B534-4C08-A403-1256C936C095}" srcOrd="0" destOrd="0" presId="urn:microsoft.com/office/officeart/2005/8/layout/vList5"/>
    <dgm:cxn modelId="{F99C63CC-43D0-4C3A-841E-9997797B471A}" type="presParOf" srcId="{45090196-F298-43AE-A2E1-A9149819F486}" destId="{0C66622A-35A1-46F5-A838-8F19F45CF2C8}" srcOrd="1" destOrd="0" presId="urn:microsoft.com/office/officeart/2005/8/layout/vList5"/>
    <dgm:cxn modelId="{8A1FA9C3-7024-4CAA-ABB2-F7EE0072BC3E}" type="presParOf" srcId="{17322C00-BE63-4FC7-AB40-1C6ED5E5E894}" destId="{0CA2B6E4-210F-47E8-A296-6AADCBAD8548}" srcOrd="3" destOrd="0" presId="urn:microsoft.com/office/officeart/2005/8/layout/vList5"/>
    <dgm:cxn modelId="{5695075F-5CE4-4016-97F7-DB29B26687C2}" type="presParOf" srcId="{17322C00-BE63-4FC7-AB40-1C6ED5E5E894}" destId="{64BBF798-152F-4E1C-B492-A1DFDB0794EC}" srcOrd="4" destOrd="0" presId="urn:microsoft.com/office/officeart/2005/8/layout/vList5"/>
    <dgm:cxn modelId="{7F2546CD-6CA3-40ED-B305-AD10045C34F9}" type="presParOf" srcId="{64BBF798-152F-4E1C-B492-A1DFDB0794EC}" destId="{DD49ED8D-C511-439C-8292-5EBB235AEADA}" srcOrd="0" destOrd="0" presId="urn:microsoft.com/office/officeart/2005/8/layout/vList5"/>
    <dgm:cxn modelId="{C74C1D03-3879-40AC-AAC8-A4DDBD8C6178}" type="presParOf" srcId="{64BBF798-152F-4E1C-B492-A1DFDB0794EC}" destId="{14EBEADE-917A-44DC-9783-2AEA021E682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E2F627D-87CA-4DF5-B981-049D0BA811E4}"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s-AR"/>
        </a:p>
      </dgm:t>
    </dgm:pt>
    <dgm:pt modelId="{2EEF0A6F-DCED-4545-B074-3BE41DF2271A}">
      <dgm:prSet phldrT="[Texto]" custT="1"/>
      <dgm:spPr>
        <a:solidFill>
          <a:srgbClr val="59B2BB"/>
        </a:solidFill>
      </dgm:spPr>
      <dgm:t>
        <a:bodyPr/>
        <a:lstStyle/>
        <a:p>
          <a:r>
            <a:rPr lang="es-AR" sz="1600" dirty="0"/>
            <a:t>Tipo de Cambio</a:t>
          </a:r>
        </a:p>
      </dgm:t>
    </dgm:pt>
    <dgm:pt modelId="{38FDDD49-366B-4104-90DD-BC360940C0EE}" type="parTrans" cxnId="{A7288348-DA9C-4DB4-9C1C-E4D2443D0BDC}">
      <dgm:prSet/>
      <dgm:spPr/>
      <dgm:t>
        <a:bodyPr/>
        <a:lstStyle/>
        <a:p>
          <a:endParaRPr lang="es-AR" sz="1400"/>
        </a:p>
      </dgm:t>
    </dgm:pt>
    <dgm:pt modelId="{3DC0D009-4C9E-4371-A4B3-C7276C48300F}" type="sibTrans" cxnId="{A7288348-DA9C-4DB4-9C1C-E4D2443D0BDC}">
      <dgm:prSet/>
      <dgm:spPr/>
      <dgm:t>
        <a:bodyPr/>
        <a:lstStyle/>
        <a:p>
          <a:endParaRPr lang="es-AR" sz="1400"/>
        </a:p>
      </dgm:t>
    </dgm:pt>
    <dgm:pt modelId="{166B1397-C9D1-455C-9C86-6B553B7F23B6}">
      <dgm:prSet phldrT="[Texto]" custT="1"/>
      <dgm:spPr/>
      <dgm:t>
        <a:bodyPr/>
        <a:lstStyle/>
        <a:p>
          <a:r>
            <a:rPr lang="es-AR" sz="1400" dirty="0"/>
            <a:t>Foco en ajuste de tarifas, precios regulados, servicios, precios de alimentos y márgenes empresarios</a:t>
          </a:r>
        </a:p>
      </dgm:t>
    </dgm:pt>
    <dgm:pt modelId="{4AC423A9-4F09-406A-B07A-94C0603A735E}" type="parTrans" cxnId="{0B6BD32B-0DE6-41C8-95AF-2103028D00F4}">
      <dgm:prSet/>
      <dgm:spPr/>
      <dgm:t>
        <a:bodyPr/>
        <a:lstStyle/>
        <a:p>
          <a:endParaRPr lang="es-AR" sz="1400"/>
        </a:p>
      </dgm:t>
    </dgm:pt>
    <dgm:pt modelId="{52252909-666E-4F1C-BB51-30CC70DF0C71}" type="sibTrans" cxnId="{0B6BD32B-0DE6-41C8-95AF-2103028D00F4}">
      <dgm:prSet/>
      <dgm:spPr/>
      <dgm:t>
        <a:bodyPr/>
        <a:lstStyle/>
        <a:p>
          <a:endParaRPr lang="es-AR" sz="1400"/>
        </a:p>
      </dgm:t>
    </dgm:pt>
    <dgm:pt modelId="{3EA11063-794C-4D8E-8FB9-C24D9AD4FEFF}">
      <dgm:prSet custT="1"/>
      <dgm:spPr>
        <a:solidFill>
          <a:srgbClr val="59B2BB"/>
        </a:solidFill>
      </dgm:spPr>
      <dgm:t>
        <a:bodyPr/>
        <a:lstStyle/>
        <a:p>
          <a:r>
            <a:rPr lang="es-AR" sz="1600" dirty="0"/>
            <a:t>Tasa de Interés </a:t>
          </a:r>
        </a:p>
      </dgm:t>
    </dgm:pt>
    <dgm:pt modelId="{9E502A62-4A2E-4005-ACB7-A80D44C9412E}" type="parTrans" cxnId="{7F3B03FC-5CA9-4A10-A47C-8CED7D8E4358}">
      <dgm:prSet/>
      <dgm:spPr/>
      <dgm:t>
        <a:bodyPr/>
        <a:lstStyle/>
        <a:p>
          <a:endParaRPr lang="es-AR" sz="1400"/>
        </a:p>
      </dgm:t>
    </dgm:pt>
    <dgm:pt modelId="{DC879C5B-2C61-462D-8200-966C5DFB8A9C}" type="sibTrans" cxnId="{7F3B03FC-5CA9-4A10-A47C-8CED7D8E4358}">
      <dgm:prSet/>
      <dgm:spPr/>
      <dgm:t>
        <a:bodyPr/>
        <a:lstStyle/>
        <a:p>
          <a:endParaRPr lang="es-AR" sz="1400"/>
        </a:p>
      </dgm:t>
    </dgm:pt>
    <dgm:pt modelId="{CF7CDE8E-379B-48FB-895F-728DFDBB7A3A}">
      <dgm:prSet custT="1"/>
      <dgm:spPr>
        <a:solidFill>
          <a:srgbClr val="59B2BB"/>
        </a:solidFill>
      </dgm:spPr>
      <dgm:t>
        <a:bodyPr/>
        <a:lstStyle/>
        <a:p>
          <a:r>
            <a:rPr lang="es-AR" sz="1600" dirty="0"/>
            <a:t>Inflación</a:t>
          </a:r>
        </a:p>
      </dgm:t>
    </dgm:pt>
    <dgm:pt modelId="{0592BEED-E864-4078-9A93-D6B5745CD3CA}" type="parTrans" cxnId="{29892366-EB8A-471B-994E-2A3EC075FB91}">
      <dgm:prSet/>
      <dgm:spPr/>
      <dgm:t>
        <a:bodyPr/>
        <a:lstStyle/>
        <a:p>
          <a:endParaRPr lang="es-AR" sz="1400"/>
        </a:p>
      </dgm:t>
    </dgm:pt>
    <dgm:pt modelId="{A127E058-1419-4905-A148-65EBD12FA44F}" type="sibTrans" cxnId="{29892366-EB8A-471B-994E-2A3EC075FB91}">
      <dgm:prSet/>
      <dgm:spPr/>
      <dgm:t>
        <a:bodyPr/>
        <a:lstStyle/>
        <a:p>
          <a:endParaRPr lang="es-AR" sz="1400"/>
        </a:p>
      </dgm:t>
    </dgm:pt>
    <dgm:pt modelId="{B7FFDF33-FD0B-42EA-BD5D-06A3C25515E0}">
      <dgm:prSet phldrT="[Texto]" custT="1"/>
      <dgm:spPr/>
      <dgm:t>
        <a:bodyPr/>
        <a:lstStyle/>
        <a:p>
          <a:r>
            <a:rPr lang="es-AR" sz="1400" dirty="0"/>
            <a:t>Factores de oferta y demanda de dólares, considerando principalmente la estacionalidad y los incentivos para los flujos de capitales. </a:t>
          </a:r>
        </a:p>
      </dgm:t>
    </dgm:pt>
    <dgm:pt modelId="{8DD24EC6-C847-4A6C-B34A-CB4F1F4ADA4C}" type="parTrans" cxnId="{1FCDECDF-C580-4E26-ADD9-0A9687B9B0A7}">
      <dgm:prSet/>
      <dgm:spPr/>
      <dgm:t>
        <a:bodyPr/>
        <a:lstStyle/>
        <a:p>
          <a:endParaRPr lang="es-AR" sz="1400"/>
        </a:p>
      </dgm:t>
    </dgm:pt>
    <dgm:pt modelId="{728B01A9-EA93-409C-8B7F-66FB53D2BD9A}" type="sibTrans" cxnId="{1FCDECDF-C580-4E26-ADD9-0A9687B9B0A7}">
      <dgm:prSet/>
      <dgm:spPr/>
      <dgm:t>
        <a:bodyPr/>
        <a:lstStyle/>
        <a:p>
          <a:endParaRPr lang="es-AR" sz="1400"/>
        </a:p>
      </dgm:t>
    </dgm:pt>
    <dgm:pt modelId="{227CDC05-BA65-4FA1-AF0E-B55E2F95A75C}">
      <dgm:prSet custT="1"/>
      <dgm:spPr/>
      <dgm:t>
        <a:bodyPr/>
        <a:lstStyle/>
        <a:p>
          <a:r>
            <a:rPr lang="es-AR" sz="1400" dirty="0"/>
            <a:t>Muy atentos a cómo evoluciona la liquidez dentro del sistema financiero, con especial interés en los movimientos del Tesoro, junto con el </a:t>
          </a:r>
          <a:r>
            <a:rPr lang="es-AR" sz="1400" dirty="0" err="1"/>
            <a:t>rolleo</a:t>
          </a:r>
          <a:r>
            <a:rPr lang="es-AR" sz="1400" dirty="0"/>
            <a:t> de su deuda y de la situación de caja de los bancos. </a:t>
          </a:r>
        </a:p>
      </dgm:t>
    </dgm:pt>
    <dgm:pt modelId="{70D57061-3F5C-44E8-B4C7-DE6707AC5489}" type="parTrans" cxnId="{157B8B61-4C2B-4636-94D9-C3788594BEF0}">
      <dgm:prSet/>
      <dgm:spPr/>
      <dgm:t>
        <a:bodyPr/>
        <a:lstStyle/>
        <a:p>
          <a:endParaRPr lang="es-AR" sz="1400"/>
        </a:p>
      </dgm:t>
    </dgm:pt>
    <dgm:pt modelId="{A01F14FD-C38B-43A2-9C1E-6AE86CDFD15C}" type="sibTrans" cxnId="{157B8B61-4C2B-4636-94D9-C3788594BEF0}">
      <dgm:prSet/>
      <dgm:spPr/>
      <dgm:t>
        <a:bodyPr/>
        <a:lstStyle/>
        <a:p>
          <a:endParaRPr lang="es-AR" sz="1400"/>
        </a:p>
      </dgm:t>
    </dgm:pt>
    <dgm:pt modelId="{93039FF9-9C2B-48B3-A697-C036279723C2}" type="pres">
      <dgm:prSet presAssocID="{7E2F627D-87CA-4DF5-B981-049D0BA811E4}" presName="list" presStyleCnt="0">
        <dgm:presLayoutVars>
          <dgm:dir/>
          <dgm:animLvl val="lvl"/>
        </dgm:presLayoutVars>
      </dgm:prSet>
      <dgm:spPr/>
    </dgm:pt>
    <dgm:pt modelId="{163F4C60-9671-4DFD-87E1-2F47F32B1B3B}" type="pres">
      <dgm:prSet presAssocID="{2EEF0A6F-DCED-4545-B074-3BE41DF2271A}" presName="posSpace" presStyleCnt="0"/>
      <dgm:spPr/>
    </dgm:pt>
    <dgm:pt modelId="{6FC710FC-238D-4530-8BFF-A2022D8E942A}" type="pres">
      <dgm:prSet presAssocID="{2EEF0A6F-DCED-4545-B074-3BE41DF2271A}" presName="vertFlow" presStyleCnt="0"/>
      <dgm:spPr/>
    </dgm:pt>
    <dgm:pt modelId="{04B6FE4D-8181-4D42-89EB-8065F4FE6405}" type="pres">
      <dgm:prSet presAssocID="{2EEF0A6F-DCED-4545-B074-3BE41DF2271A}" presName="topSpace" presStyleCnt="0"/>
      <dgm:spPr/>
    </dgm:pt>
    <dgm:pt modelId="{0F287ABB-90F2-4BCF-A71F-96B0F81C5CE8}" type="pres">
      <dgm:prSet presAssocID="{2EEF0A6F-DCED-4545-B074-3BE41DF2271A}" presName="firstComp" presStyleCnt="0"/>
      <dgm:spPr/>
    </dgm:pt>
    <dgm:pt modelId="{9B8CA68B-2405-479B-BA56-66E911B03EFC}" type="pres">
      <dgm:prSet presAssocID="{2EEF0A6F-DCED-4545-B074-3BE41DF2271A}" presName="firstChild" presStyleLbl="bgAccFollowNode1" presStyleIdx="0" presStyleCnt="3" custScaleY="136436"/>
      <dgm:spPr/>
    </dgm:pt>
    <dgm:pt modelId="{50C487E6-87C4-4104-A629-E6599F673DD9}" type="pres">
      <dgm:prSet presAssocID="{2EEF0A6F-DCED-4545-B074-3BE41DF2271A}" presName="firstChildTx" presStyleLbl="bgAccFollowNode1" presStyleIdx="0" presStyleCnt="3">
        <dgm:presLayoutVars>
          <dgm:bulletEnabled val="1"/>
        </dgm:presLayoutVars>
      </dgm:prSet>
      <dgm:spPr/>
    </dgm:pt>
    <dgm:pt modelId="{BA39E341-121D-41FB-A403-013E5E0B1ADA}" type="pres">
      <dgm:prSet presAssocID="{2EEF0A6F-DCED-4545-B074-3BE41DF2271A}" presName="negSpace" presStyleCnt="0"/>
      <dgm:spPr/>
    </dgm:pt>
    <dgm:pt modelId="{0534E276-46A0-4521-BBEB-7DA99263DB58}" type="pres">
      <dgm:prSet presAssocID="{2EEF0A6F-DCED-4545-B074-3BE41DF2271A}" presName="circle" presStyleLbl="node1" presStyleIdx="0" presStyleCnt="3"/>
      <dgm:spPr/>
    </dgm:pt>
    <dgm:pt modelId="{89A309B4-5FE8-43C0-A77F-537263CC9EC2}" type="pres">
      <dgm:prSet presAssocID="{3DC0D009-4C9E-4371-A4B3-C7276C48300F}" presName="transSpace" presStyleCnt="0"/>
      <dgm:spPr/>
    </dgm:pt>
    <dgm:pt modelId="{2A6E5934-B85C-410A-A34F-E355E27B0EC0}" type="pres">
      <dgm:prSet presAssocID="{3EA11063-794C-4D8E-8FB9-C24D9AD4FEFF}" presName="posSpace" presStyleCnt="0"/>
      <dgm:spPr/>
    </dgm:pt>
    <dgm:pt modelId="{44848583-B85B-4080-922C-6E8FF8DA69EF}" type="pres">
      <dgm:prSet presAssocID="{3EA11063-794C-4D8E-8FB9-C24D9AD4FEFF}" presName="vertFlow" presStyleCnt="0"/>
      <dgm:spPr/>
    </dgm:pt>
    <dgm:pt modelId="{94EA15F6-60FE-49FB-9E55-11338E2F2038}" type="pres">
      <dgm:prSet presAssocID="{3EA11063-794C-4D8E-8FB9-C24D9AD4FEFF}" presName="topSpace" presStyleCnt="0"/>
      <dgm:spPr/>
    </dgm:pt>
    <dgm:pt modelId="{BF98789E-55AC-414D-AEB7-33526F8FC626}" type="pres">
      <dgm:prSet presAssocID="{3EA11063-794C-4D8E-8FB9-C24D9AD4FEFF}" presName="firstComp" presStyleCnt="0"/>
      <dgm:spPr/>
    </dgm:pt>
    <dgm:pt modelId="{84949CB0-916F-4E95-81CC-F26829DB4E1E}" type="pres">
      <dgm:prSet presAssocID="{3EA11063-794C-4D8E-8FB9-C24D9AD4FEFF}" presName="firstChild" presStyleLbl="bgAccFollowNode1" presStyleIdx="1" presStyleCnt="3" custScaleY="136436"/>
      <dgm:spPr/>
    </dgm:pt>
    <dgm:pt modelId="{08B9568D-96DF-4BA1-B209-EC534766258F}" type="pres">
      <dgm:prSet presAssocID="{3EA11063-794C-4D8E-8FB9-C24D9AD4FEFF}" presName="firstChildTx" presStyleLbl="bgAccFollowNode1" presStyleIdx="1" presStyleCnt="3">
        <dgm:presLayoutVars>
          <dgm:bulletEnabled val="1"/>
        </dgm:presLayoutVars>
      </dgm:prSet>
      <dgm:spPr/>
    </dgm:pt>
    <dgm:pt modelId="{6BFC2B7E-887F-490C-854F-ACC19FB460AE}" type="pres">
      <dgm:prSet presAssocID="{3EA11063-794C-4D8E-8FB9-C24D9AD4FEFF}" presName="negSpace" presStyleCnt="0"/>
      <dgm:spPr/>
    </dgm:pt>
    <dgm:pt modelId="{70603577-31DA-4BF2-825D-697FE17ACB92}" type="pres">
      <dgm:prSet presAssocID="{3EA11063-794C-4D8E-8FB9-C24D9AD4FEFF}" presName="circle" presStyleLbl="node1" presStyleIdx="1" presStyleCnt="3"/>
      <dgm:spPr/>
    </dgm:pt>
    <dgm:pt modelId="{C968DD07-CC57-4F74-A508-2D62BF239844}" type="pres">
      <dgm:prSet presAssocID="{DC879C5B-2C61-462D-8200-966C5DFB8A9C}" presName="transSpace" presStyleCnt="0"/>
      <dgm:spPr/>
    </dgm:pt>
    <dgm:pt modelId="{4CF58AEB-9FC3-4F43-AA56-AFEA3A550857}" type="pres">
      <dgm:prSet presAssocID="{CF7CDE8E-379B-48FB-895F-728DFDBB7A3A}" presName="posSpace" presStyleCnt="0"/>
      <dgm:spPr/>
    </dgm:pt>
    <dgm:pt modelId="{165EFA4E-B817-4C7E-B4A9-53AF4B30A870}" type="pres">
      <dgm:prSet presAssocID="{CF7CDE8E-379B-48FB-895F-728DFDBB7A3A}" presName="vertFlow" presStyleCnt="0"/>
      <dgm:spPr/>
    </dgm:pt>
    <dgm:pt modelId="{1B751064-FBEE-4E6D-A4CB-CB4F0CD8D750}" type="pres">
      <dgm:prSet presAssocID="{CF7CDE8E-379B-48FB-895F-728DFDBB7A3A}" presName="topSpace" presStyleCnt="0"/>
      <dgm:spPr/>
    </dgm:pt>
    <dgm:pt modelId="{BEFF6F0A-81F0-4DC3-ABEA-11F1C6E9E8C6}" type="pres">
      <dgm:prSet presAssocID="{CF7CDE8E-379B-48FB-895F-728DFDBB7A3A}" presName="firstComp" presStyleCnt="0"/>
      <dgm:spPr/>
    </dgm:pt>
    <dgm:pt modelId="{8BDF2F31-9690-47FB-B4CC-F9FCEC984727}" type="pres">
      <dgm:prSet presAssocID="{CF7CDE8E-379B-48FB-895F-728DFDBB7A3A}" presName="firstChild" presStyleLbl="bgAccFollowNode1" presStyleIdx="2" presStyleCnt="3" custScaleY="136436"/>
      <dgm:spPr/>
    </dgm:pt>
    <dgm:pt modelId="{00D89DCB-4F08-4AA2-9A35-C6C47357BC1D}" type="pres">
      <dgm:prSet presAssocID="{CF7CDE8E-379B-48FB-895F-728DFDBB7A3A}" presName="firstChildTx" presStyleLbl="bgAccFollowNode1" presStyleIdx="2" presStyleCnt="3">
        <dgm:presLayoutVars>
          <dgm:bulletEnabled val="1"/>
        </dgm:presLayoutVars>
      </dgm:prSet>
      <dgm:spPr/>
    </dgm:pt>
    <dgm:pt modelId="{F8DFC9DB-F133-41D7-A248-62C79E9E2993}" type="pres">
      <dgm:prSet presAssocID="{CF7CDE8E-379B-48FB-895F-728DFDBB7A3A}" presName="negSpace" presStyleCnt="0"/>
      <dgm:spPr/>
    </dgm:pt>
    <dgm:pt modelId="{90FC97FD-D2BE-4602-A673-E471E96B84A5}" type="pres">
      <dgm:prSet presAssocID="{CF7CDE8E-379B-48FB-895F-728DFDBB7A3A}" presName="circle" presStyleLbl="node1" presStyleIdx="2" presStyleCnt="3"/>
      <dgm:spPr/>
    </dgm:pt>
  </dgm:ptLst>
  <dgm:cxnLst>
    <dgm:cxn modelId="{1D358708-0C4B-4B1F-8447-04E2194DAABF}" type="presOf" srcId="{227CDC05-BA65-4FA1-AF0E-B55E2F95A75C}" destId="{84949CB0-916F-4E95-81CC-F26829DB4E1E}" srcOrd="0" destOrd="0" presId="urn:microsoft.com/office/officeart/2005/8/layout/hList9"/>
    <dgm:cxn modelId="{0B6BD32B-0DE6-41C8-95AF-2103028D00F4}" srcId="{CF7CDE8E-379B-48FB-895F-728DFDBB7A3A}" destId="{166B1397-C9D1-455C-9C86-6B553B7F23B6}" srcOrd="0" destOrd="0" parTransId="{4AC423A9-4F09-406A-B07A-94C0603A735E}" sibTransId="{52252909-666E-4F1C-BB51-30CC70DF0C71}"/>
    <dgm:cxn modelId="{EC290A3C-ADA5-4611-96F0-FDD674774F5D}" type="presOf" srcId="{166B1397-C9D1-455C-9C86-6B553B7F23B6}" destId="{00D89DCB-4F08-4AA2-9A35-C6C47357BC1D}" srcOrd="1" destOrd="0" presId="urn:microsoft.com/office/officeart/2005/8/layout/hList9"/>
    <dgm:cxn modelId="{157B8B61-4C2B-4636-94D9-C3788594BEF0}" srcId="{3EA11063-794C-4D8E-8FB9-C24D9AD4FEFF}" destId="{227CDC05-BA65-4FA1-AF0E-B55E2F95A75C}" srcOrd="0" destOrd="0" parTransId="{70D57061-3F5C-44E8-B4C7-DE6707AC5489}" sibTransId="{A01F14FD-C38B-43A2-9C1E-6AE86CDFD15C}"/>
    <dgm:cxn modelId="{79456745-7BE9-404E-BD6C-56671C8EFB05}" type="presOf" srcId="{7E2F627D-87CA-4DF5-B981-049D0BA811E4}" destId="{93039FF9-9C2B-48B3-A697-C036279723C2}" srcOrd="0" destOrd="0" presId="urn:microsoft.com/office/officeart/2005/8/layout/hList9"/>
    <dgm:cxn modelId="{29892366-EB8A-471B-994E-2A3EC075FB91}" srcId="{7E2F627D-87CA-4DF5-B981-049D0BA811E4}" destId="{CF7CDE8E-379B-48FB-895F-728DFDBB7A3A}" srcOrd="2" destOrd="0" parTransId="{0592BEED-E864-4078-9A93-D6B5745CD3CA}" sibTransId="{A127E058-1419-4905-A148-65EBD12FA44F}"/>
    <dgm:cxn modelId="{A7288348-DA9C-4DB4-9C1C-E4D2443D0BDC}" srcId="{7E2F627D-87CA-4DF5-B981-049D0BA811E4}" destId="{2EEF0A6F-DCED-4545-B074-3BE41DF2271A}" srcOrd="0" destOrd="0" parTransId="{38FDDD49-366B-4104-90DD-BC360940C0EE}" sibTransId="{3DC0D009-4C9E-4371-A4B3-C7276C48300F}"/>
    <dgm:cxn modelId="{31DE8A54-CDFC-41D1-A541-2F169478545D}" type="presOf" srcId="{B7FFDF33-FD0B-42EA-BD5D-06A3C25515E0}" destId="{50C487E6-87C4-4104-A629-E6599F673DD9}" srcOrd="1" destOrd="0" presId="urn:microsoft.com/office/officeart/2005/8/layout/hList9"/>
    <dgm:cxn modelId="{EA01AA7E-3DCB-4819-B9CA-C28D7A87233E}" type="presOf" srcId="{2EEF0A6F-DCED-4545-B074-3BE41DF2271A}" destId="{0534E276-46A0-4521-BBEB-7DA99263DB58}" srcOrd="0" destOrd="0" presId="urn:microsoft.com/office/officeart/2005/8/layout/hList9"/>
    <dgm:cxn modelId="{0D00209D-5669-41E7-8B45-120E882E02C7}" type="presOf" srcId="{166B1397-C9D1-455C-9C86-6B553B7F23B6}" destId="{8BDF2F31-9690-47FB-B4CC-F9FCEC984727}" srcOrd="0" destOrd="0" presId="urn:microsoft.com/office/officeart/2005/8/layout/hList9"/>
    <dgm:cxn modelId="{E8BF4DA6-B6C5-4EC4-BFC5-5C135C259085}" type="presOf" srcId="{227CDC05-BA65-4FA1-AF0E-B55E2F95A75C}" destId="{08B9568D-96DF-4BA1-B209-EC534766258F}" srcOrd="1" destOrd="0" presId="urn:microsoft.com/office/officeart/2005/8/layout/hList9"/>
    <dgm:cxn modelId="{6561FDC7-B84B-458B-B832-CA66C132A221}" type="presOf" srcId="{3EA11063-794C-4D8E-8FB9-C24D9AD4FEFF}" destId="{70603577-31DA-4BF2-825D-697FE17ACB92}" srcOrd="0" destOrd="0" presId="urn:microsoft.com/office/officeart/2005/8/layout/hList9"/>
    <dgm:cxn modelId="{39AA7CD3-9C40-471A-8645-6CEC7F74625A}" type="presOf" srcId="{CF7CDE8E-379B-48FB-895F-728DFDBB7A3A}" destId="{90FC97FD-D2BE-4602-A673-E471E96B84A5}" srcOrd="0" destOrd="0" presId="urn:microsoft.com/office/officeart/2005/8/layout/hList9"/>
    <dgm:cxn modelId="{1FCDECDF-C580-4E26-ADD9-0A9687B9B0A7}" srcId="{2EEF0A6F-DCED-4545-B074-3BE41DF2271A}" destId="{B7FFDF33-FD0B-42EA-BD5D-06A3C25515E0}" srcOrd="0" destOrd="0" parTransId="{8DD24EC6-C847-4A6C-B34A-CB4F1F4ADA4C}" sibTransId="{728B01A9-EA93-409C-8B7F-66FB53D2BD9A}"/>
    <dgm:cxn modelId="{6FA541F1-5D21-4E37-9F88-23E235552639}" type="presOf" srcId="{B7FFDF33-FD0B-42EA-BD5D-06A3C25515E0}" destId="{9B8CA68B-2405-479B-BA56-66E911B03EFC}" srcOrd="0" destOrd="0" presId="urn:microsoft.com/office/officeart/2005/8/layout/hList9"/>
    <dgm:cxn modelId="{7F3B03FC-5CA9-4A10-A47C-8CED7D8E4358}" srcId="{7E2F627D-87CA-4DF5-B981-049D0BA811E4}" destId="{3EA11063-794C-4D8E-8FB9-C24D9AD4FEFF}" srcOrd="1" destOrd="0" parTransId="{9E502A62-4A2E-4005-ACB7-A80D44C9412E}" sibTransId="{DC879C5B-2C61-462D-8200-966C5DFB8A9C}"/>
    <dgm:cxn modelId="{78A4F220-3280-4109-858D-7208236CE23E}" type="presParOf" srcId="{93039FF9-9C2B-48B3-A697-C036279723C2}" destId="{163F4C60-9671-4DFD-87E1-2F47F32B1B3B}" srcOrd="0" destOrd="0" presId="urn:microsoft.com/office/officeart/2005/8/layout/hList9"/>
    <dgm:cxn modelId="{802FA6C4-0F68-47B7-9684-CE11E1A6CD0E}" type="presParOf" srcId="{93039FF9-9C2B-48B3-A697-C036279723C2}" destId="{6FC710FC-238D-4530-8BFF-A2022D8E942A}" srcOrd="1" destOrd="0" presId="urn:microsoft.com/office/officeart/2005/8/layout/hList9"/>
    <dgm:cxn modelId="{7AFF0252-BFEF-44C6-9928-1301D059218C}" type="presParOf" srcId="{6FC710FC-238D-4530-8BFF-A2022D8E942A}" destId="{04B6FE4D-8181-4D42-89EB-8065F4FE6405}" srcOrd="0" destOrd="0" presId="urn:microsoft.com/office/officeart/2005/8/layout/hList9"/>
    <dgm:cxn modelId="{B8E28F37-57E2-4D5E-A5E5-A5653AD6A447}" type="presParOf" srcId="{6FC710FC-238D-4530-8BFF-A2022D8E942A}" destId="{0F287ABB-90F2-4BCF-A71F-96B0F81C5CE8}" srcOrd="1" destOrd="0" presId="urn:microsoft.com/office/officeart/2005/8/layout/hList9"/>
    <dgm:cxn modelId="{638B2E4A-F5EC-4C5F-BC47-2BB55F7EB1AA}" type="presParOf" srcId="{0F287ABB-90F2-4BCF-A71F-96B0F81C5CE8}" destId="{9B8CA68B-2405-479B-BA56-66E911B03EFC}" srcOrd="0" destOrd="0" presId="urn:microsoft.com/office/officeart/2005/8/layout/hList9"/>
    <dgm:cxn modelId="{4AA4C437-1A36-45CB-A2C0-B6D52EF9FA05}" type="presParOf" srcId="{0F287ABB-90F2-4BCF-A71F-96B0F81C5CE8}" destId="{50C487E6-87C4-4104-A629-E6599F673DD9}" srcOrd="1" destOrd="0" presId="urn:microsoft.com/office/officeart/2005/8/layout/hList9"/>
    <dgm:cxn modelId="{C52D3182-8BB1-47A5-A854-1E5A9F897428}" type="presParOf" srcId="{93039FF9-9C2B-48B3-A697-C036279723C2}" destId="{BA39E341-121D-41FB-A403-013E5E0B1ADA}" srcOrd="2" destOrd="0" presId="urn:microsoft.com/office/officeart/2005/8/layout/hList9"/>
    <dgm:cxn modelId="{0CF4C23D-6597-491B-A56C-3CF2CB81FB00}" type="presParOf" srcId="{93039FF9-9C2B-48B3-A697-C036279723C2}" destId="{0534E276-46A0-4521-BBEB-7DA99263DB58}" srcOrd="3" destOrd="0" presId="urn:microsoft.com/office/officeart/2005/8/layout/hList9"/>
    <dgm:cxn modelId="{5659A141-8F7F-4B85-9AE9-8E9CAB5B694D}" type="presParOf" srcId="{93039FF9-9C2B-48B3-A697-C036279723C2}" destId="{89A309B4-5FE8-43C0-A77F-537263CC9EC2}" srcOrd="4" destOrd="0" presId="urn:microsoft.com/office/officeart/2005/8/layout/hList9"/>
    <dgm:cxn modelId="{C5DAE5CE-1323-4D04-BE6F-BED683B7CAFA}" type="presParOf" srcId="{93039FF9-9C2B-48B3-A697-C036279723C2}" destId="{2A6E5934-B85C-410A-A34F-E355E27B0EC0}" srcOrd="5" destOrd="0" presId="urn:microsoft.com/office/officeart/2005/8/layout/hList9"/>
    <dgm:cxn modelId="{ECC8C7AE-9B0E-405E-9421-069758093BC9}" type="presParOf" srcId="{93039FF9-9C2B-48B3-A697-C036279723C2}" destId="{44848583-B85B-4080-922C-6E8FF8DA69EF}" srcOrd="6" destOrd="0" presId="urn:microsoft.com/office/officeart/2005/8/layout/hList9"/>
    <dgm:cxn modelId="{1B0873E2-FABD-474E-BD40-9A9AE44939D8}" type="presParOf" srcId="{44848583-B85B-4080-922C-6E8FF8DA69EF}" destId="{94EA15F6-60FE-49FB-9E55-11338E2F2038}" srcOrd="0" destOrd="0" presId="urn:microsoft.com/office/officeart/2005/8/layout/hList9"/>
    <dgm:cxn modelId="{35ED21CA-4616-42A5-94E6-CC635A1C9DAA}" type="presParOf" srcId="{44848583-B85B-4080-922C-6E8FF8DA69EF}" destId="{BF98789E-55AC-414D-AEB7-33526F8FC626}" srcOrd="1" destOrd="0" presId="urn:microsoft.com/office/officeart/2005/8/layout/hList9"/>
    <dgm:cxn modelId="{44C825F4-A5C3-4F08-A755-B452ED334270}" type="presParOf" srcId="{BF98789E-55AC-414D-AEB7-33526F8FC626}" destId="{84949CB0-916F-4E95-81CC-F26829DB4E1E}" srcOrd="0" destOrd="0" presId="urn:microsoft.com/office/officeart/2005/8/layout/hList9"/>
    <dgm:cxn modelId="{A57996C3-CBAC-47CD-B340-FC77D53CBC33}" type="presParOf" srcId="{BF98789E-55AC-414D-AEB7-33526F8FC626}" destId="{08B9568D-96DF-4BA1-B209-EC534766258F}" srcOrd="1" destOrd="0" presId="urn:microsoft.com/office/officeart/2005/8/layout/hList9"/>
    <dgm:cxn modelId="{8B74EFA7-7A42-4DED-B9CD-988ED5EEE5E4}" type="presParOf" srcId="{93039FF9-9C2B-48B3-A697-C036279723C2}" destId="{6BFC2B7E-887F-490C-854F-ACC19FB460AE}" srcOrd="7" destOrd="0" presId="urn:microsoft.com/office/officeart/2005/8/layout/hList9"/>
    <dgm:cxn modelId="{866B7A94-D1E2-4756-B061-48ED2F8D702E}" type="presParOf" srcId="{93039FF9-9C2B-48B3-A697-C036279723C2}" destId="{70603577-31DA-4BF2-825D-697FE17ACB92}" srcOrd="8" destOrd="0" presId="urn:microsoft.com/office/officeart/2005/8/layout/hList9"/>
    <dgm:cxn modelId="{F9EFB369-9A5C-474E-BE6E-7458CCEB0784}" type="presParOf" srcId="{93039FF9-9C2B-48B3-A697-C036279723C2}" destId="{C968DD07-CC57-4F74-A508-2D62BF239844}" srcOrd="9" destOrd="0" presId="urn:microsoft.com/office/officeart/2005/8/layout/hList9"/>
    <dgm:cxn modelId="{8808F129-D84A-4BD1-8BA4-AFFF8D5BA900}" type="presParOf" srcId="{93039FF9-9C2B-48B3-A697-C036279723C2}" destId="{4CF58AEB-9FC3-4F43-AA56-AFEA3A550857}" srcOrd="10" destOrd="0" presId="urn:microsoft.com/office/officeart/2005/8/layout/hList9"/>
    <dgm:cxn modelId="{FDBB2DDC-AB9E-4FCD-866B-1FE163979F29}" type="presParOf" srcId="{93039FF9-9C2B-48B3-A697-C036279723C2}" destId="{165EFA4E-B817-4C7E-B4A9-53AF4B30A870}" srcOrd="11" destOrd="0" presId="urn:microsoft.com/office/officeart/2005/8/layout/hList9"/>
    <dgm:cxn modelId="{D6AAC10E-BE2C-4FA7-AF65-E62BA00B8C9F}" type="presParOf" srcId="{165EFA4E-B817-4C7E-B4A9-53AF4B30A870}" destId="{1B751064-FBEE-4E6D-A4CB-CB4F0CD8D750}" srcOrd="0" destOrd="0" presId="urn:microsoft.com/office/officeart/2005/8/layout/hList9"/>
    <dgm:cxn modelId="{765EDE40-2809-44AC-B40D-34504B754C49}" type="presParOf" srcId="{165EFA4E-B817-4C7E-B4A9-53AF4B30A870}" destId="{BEFF6F0A-81F0-4DC3-ABEA-11F1C6E9E8C6}" srcOrd="1" destOrd="0" presId="urn:microsoft.com/office/officeart/2005/8/layout/hList9"/>
    <dgm:cxn modelId="{D5191ACA-4CD4-40CD-86B5-CBAECF283C5D}" type="presParOf" srcId="{BEFF6F0A-81F0-4DC3-ABEA-11F1C6E9E8C6}" destId="{8BDF2F31-9690-47FB-B4CC-F9FCEC984727}" srcOrd="0" destOrd="0" presId="urn:microsoft.com/office/officeart/2005/8/layout/hList9"/>
    <dgm:cxn modelId="{B7C10A8A-1FF8-44BA-8297-580AAF7DD58B}" type="presParOf" srcId="{BEFF6F0A-81F0-4DC3-ABEA-11F1C6E9E8C6}" destId="{00D89DCB-4F08-4AA2-9A35-C6C47357BC1D}" srcOrd="1" destOrd="0" presId="urn:microsoft.com/office/officeart/2005/8/layout/hList9"/>
    <dgm:cxn modelId="{1C7FF1EF-F744-4266-8991-0786F1552F52}" type="presParOf" srcId="{93039FF9-9C2B-48B3-A697-C036279723C2}" destId="{F8DFC9DB-F133-41D7-A248-62C79E9E2993}" srcOrd="12" destOrd="0" presId="urn:microsoft.com/office/officeart/2005/8/layout/hList9"/>
    <dgm:cxn modelId="{7DCA1185-B124-4B8D-BB2B-245A0A6CEDBB}" type="presParOf" srcId="{93039FF9-9C2B-48B3-A697-C036279723C2}" destId="{90FC97FD-D2BE-4602-A673-E471E96B84A5}" srcOrd="13"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236F1E-54FC-4D74-A797-E44A5096E1E1}">
      <dsp:nvSpPr>
        <dsp:cNvPr id="0" name=""/>
        <dsp:cNvSpPr/>
      </dsp:nvSpPr>
      <dsp:spPr>
        <a:xfrm>
          <a:off x="5864" y="880"/>
          <a:ext cx="2666303" cy="1555199"/>
        </a:xfrm>
        <a:prstGeom prst="roundRect">
          <a:avLst>
            <a:gd name="adj" fmla="val 10000"/>
          </a:avLst>
        </a:prstGeom>
        <a:solidFill>
          <a:srgbClr val="59B2BB"/>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l" defTabSz="889000">
            <a:lnSpc>
              <a:spcPct val="90000"/>
            </a:lnSpc>
            <a:spcBef>
              <a:spcPct val="0"/>
            </a:spcBef>
            <a:spcAft>
              <a:spcPct val="35000"/>
            </a:spcAft>
            <a:buNone/>
          </a:pPr>
          <a:r>
            <a:rPr lang="es-AR" sz="2000" b="1" kern="1200" dirty="0"/>
            <a:t>Fase I:</a:t>
          </a:r>
        </a:p>
        <a:p>
          <a:pPr marL="0" lvl="0" indent="0" algn="l" defTabSz="889000">
            <a:lnSpc>
              <a:spcPct val="90000"/>
            </a:lnSpc>
            <a:spcBef>
              <a:spcPct val="0"/>
            </a:spcBef>
            <a:spcAft>
              <a:spcPct val="35000"/>
            </a:spcAft>
            <a:buNone/>
          </a:pPr>
          <a:r>
            <a:rPr lang="es-AR" sz="2000" b="1" kern="1200" dirty="0"/>
            <a:t>Ajuste Nominal</a:t>
          </a:r>
        </a:p>
      </dsp:txBody>
      <dsp:txXfrm>
        <a:off x="5864" y="880"/>
        <a:ext cx="2666303" cy="1036800"/>
      </dsp:txXfrm>
    </dsp:sp>
    <dsp:sp modelId="{11A183F4-2C20-463C-BA59-47CFE1A2CFAC}">
      <dsp:nvSpPr>
        <dsp:cNvPr id="0" name=""/>
        <dsp:cNvSpPr/>
      </dsp:nvSpPr>
      <dsp:spPr>
        <a:xfrm>
          <a:off x="551974" y="1037680"/>
          <a:ext cx="2666303" cy="335213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Font typeface="Wingdings" panose="05000000000000000000" pitchFamily="2" charset="2"/>
            <a:buNone/>
          </a:pPr>
          <a:r>
            <a:rPr lang="es-AR" sz="1400" b="1" kern="1200" dirty="0"/>
            <a:t>SHOCK INICIAL</a:t>
          </a:r>
        </a:p>
        <a:p>
          <a:pPr marL="114300" lvl="1" indent="-114300" algn="l" defTabSz="622300">
            <a:lnSpc>
              <a:spcPct val="90000"/>
            </a:lnSpc>
            <a:spcBef>
              <a:spcPct val="0"/>
            </a:spcBef>
            <a:spcAft>
              <a:spcPct val="15000"/>
            </a:spcAft>
            <a:buFont typeface="Wingdings" panose="05000000000000000000" pitchFamily="2" charset="2"/>
            <a:buChar char="ü"/>
          </a:pPr>
          <a:r>
            <a:rPr lang="es-AR" sz="1400" kern="1200" dirty="0"/>
            <a:t>Corrección del tipo de cambio.</a:t>
          </a:r>
        </a:p>
        <a:p>
          <a:pPr marL="114300" lvl="1" indent="-114300" algn="l" defTabSz="622300">
            <a:lnSpc>
              <a:spcPct val="90000"/>
            </a:lnSpc>
            <a:spcBef>
              <a:spcPct val="0"/>
            </a:spcBef>
            <a:spcAft>
              <a:spcPct val="15000"/>
            </a:spcAft>
            <a:buFont typeface="Wingdings" panose="05000000000000000000" pitchFamily="2" charset="2"/>
            <a:buChar char="ü"/>
          </a:pPr>
          <a:r>
            <a:rPr lang="es-AR" sz="1400" kern="1200" dirty="0"/>
            <a:t>Traslado a precios de la depreciación y licuación de pasivos y gastos.</a:t>
          </a:r>
        </a:p>
        <a:p>
          <a:pPr marL="114300" lvl="1" indent="-114300" algn="l" defTabSz="622300">
            <a:lnSpc>
              <a:spcPct val="90000"/>
            </a:lnSpc>
            <a:spcBef>
              <a:spcPct val="0"/>
            </a:spcBef>
            <a:spcAft>
              <a:spcPct val="15000"/>
            </a:spcAft>
            <a:buFont typeface="Wingdings" panose="05000000000000000000" pitchFamily="2" charset="2"/>
            <a:buChar char="ü"/>
          </a:pPr>
          <a:r>
            <a:rPr lang="es-AR" sz="1400" kern="1200" dirty="0"/>
            <a:t>Ancla nominal cambiaria (</a:t>
          </a:r>
          <a:r>
            <a:rPr lang="es-AR" sz="1400" kern="1200" dirty="0" err="1"/>
            <a:t>crawling</a:t>
          </a:r>
          <a:r>
            <a:rPr lang="es-AR" sz="1400" kern="1200" dirty="0"/>
            <a:t> </a:t>
          </a:r>
          <a:r>
            <a:rPr lang="es-AR" sz="1400" kern="1200" dirty="0" err="1"/>
            <a:t>peg</a:t>
          </a:r>
          <a:r>
            <a:rPr lang="es-AR" sz="1400" kern="1200" dirty="0"/>
            <a:t> al 2% mensual).</a:t>
          </a:r>
        </a:p>
        <a:p>
          <a:pPr marL="114300" lvl="1" indent="-114300" algn="l" defTabSz="622300">
            <a:lnSpc>
              <a:spcPct val="90000"/>
            </a:lnSpc>
            <a:spcBef>
              <a:spcPct val="0"/>
            </a:spcBef>
            <a:spcAft>
              <a:spcPct val="15000"/>
            </a:spcAft>
            <a:buFont typeface="Wingdings" panose="05000000000000000000" pitchFamily="2" charset="2"/>
            <a:buChar char="ü"/>
          </a:pPr>
          <a:r>
            <a:rPr lang="es-AR" sz="1400" kern="1200" dirty="0"/>
            <a:t>Equilibrio fiscal inmediato. </a:t>
          </a:r>
        </a:p>
      </dsp:txBody>
      <dsp:txXfrm>
        <a:off x="630067" y="1115773"/>
        <a:ext cx="2510117" cy="3195948"/>
      </dsp:txXfrm>
    </dsp:sp>
    <dsp:sp modelId="{7CE0A525-4857-4575-B7B3-082582F9BDFC}">
      <dsp:nvSpPr>
        <dsp:cNvPr id="0" name=""/>
        <dsp:cNvSpPr/>
      </dsp:nvSpPr>
      <dsp:spPr>
        <a:xfrm>
          <a:off x="3076369" y="187364"/>
          <a:ext cx="856908" cy="663832"/>
        </a:xfrm>
        <a:prstGeom prst="rightArrow">
          <a:avLst>
            <a:gd name="adj1" fmla="val 60000"/>
            <a:gd name="adj2" fmla="val 50000"/>
          </a:avLst>
        </a:prstGeom>
        <a:solidFill>
          <a:srgbClr val="FAA74A">
            <a:alpha val="6000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s-AR" sz="2800" kern="1200"/>
        </a:p>
      </dsp:txBody>
      <dsp:txXfrm>
        <a:off x="3076369" y="320130"/>
        <a:ext cx="657758" cy="398300"/>
      </dsp:txXfrm>
    </dsp:sp>
    <dsp:sp modelId="{44B00D4C-2D0B-484A-99D1-DD2CB1F1E2A8}">
      <dsp:nvSpPr>
        <dsp:cNvPr id="0" name=""/>
        <dsp:cNvSpPr/>
      </dsp:nvSpPr>
      <dsp:spPr>
        <a:xfrm>
          <a:off x="4288974" y="880"/>
          <a:ext cx="2666303" cy="1555199"/>
        </a:xfrm>
        <a:prstGeom prst="roundRect">
          <a:avLst>
            <a:gd name="adj" fmla="val 10000"/>
          </a:avLst>
        </a:prstGeom>
        <a:solidFill>
          <a:srgbClr val="59B2BB"/>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l" defTabSz="889000">
            <a:lnSpc>
              <a:spcPct val="90000"/>
            </a:lnSpc>
            <a:spcBef>
              <a:spcPct val="0"/>
            </a:spcBef>
            <a:spcAft>
              <a:spcPct val="35000"/>
            </a:spcAft>
            <a:buNone/>
          </a:pPr>
          <a:r>
            <a:rPr lang="es-AR" sz="2000" b="1" kern="1200" dirty="0"/>
            <a:t>Fase II:</a:t>
          </a:r>
        </a:p>
        <a:p>
          <a:pPr marL="0" lvl="0" indent="0" algn="l" defTabSz="889000">
            <a:lnSpc>
              <a:spcPct val="90000"/>
            </a:lnSpc>
            <a:spcBef>
              <a:spcPct val="0"/>
            </a:spcBef>
            <a:spcAft>
              <a:spcPct val="35000"/>
            </a:spcAft>
            <a:buNone/>
          </a:pPr>
          <a:r>
            <a:rPr lang="es-AR" sz="2000" b="1" kern="1200" dirty="0"/>
            <a:t>Desinflación</a:t>
          </a:r>
        </a:p>
      </dsp:txBody>
      <dsp:txXfrm>
        <a:off x="4288974" y="880"/>
        <a:ext cx="2666303" cy="1036800"/>
      </dsp:txXfrm>
    </dsp:sp>
    <dsp:sp modelId="{2DB43042-FD6C-4397-8848-87023210B258}">
      <dsp:nvSpPr>
        <dsp:cNvPr id="0" name=""/>
        <dsp:cNvSpPr/>
      </dsp:nvSpPr>
      <dsp:spPr>
        <a:xfrm>
          <a:off x="4835085" y="1037680"/>
          <a:ext cx="2666303" cy="335213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FontTx/>
            <a:buNone/>
          </a:pPr>
          <a:r>
            <a:rPr lang="es-AR" sz="1400" b="1" kern="1200" dirty="0"/>
            <a:t>ANCLAJE DE EXPECTATIVAS</a:t>
          </a:r>
          <a:r>
            <a:rPr lang="es-AR" sz="1400" kern="1200" dirty="0"/>
            <a:t>:</a:t>
          </a:r>
        </a:p>
        <a:p>
          <a:pPr marL="228600" lvl="2" indent="-114300" algn="l" defTabSz="622300">
            <a:lnSpc>
              <a:spcPct val="90000"/>
            </a:lnSpc>
            <a:spcBef>
              <a:spcPct val="0"/>
            </a:spcBef>
            <a:spcAft>
              <a:spcPct val="15000"/>
            </a:spcAft>
            <a:buFont typeface="Wingdings" panose="05000000000000000000" pitchFamily="2" charset="2"/>
            <a:buChar char="ü"/>
          </a:pPr>
          <a:r>
            <a:rPr lang="es-AR" sz="1400" kern="1200" dirty="0"/>
            <a:t>Continuidad de ajuste fiscal.</a:t>
          </a:r>
        </a:p>
        <a:p>
          <a:pPr marL="228600" lvl="2" indent="-114300" algn="l" defTabSz="622300">
            <a:lnSpc>
              <a:spcPct val="90000"/>
            </a:lnSpc>
            <a:spcBef>
              <a:spcPct val="0"/>
            </a:spcBef>
            <a:spcAft>
              <a:spcPct val="15000"/>
            </a:spcAft>
            <a:buFont typeface="Wingdings" panose="05000000000000000000" pitchFamily="2" charset="2"/>
            <a:buChar char="ü"/>
          </a:pPr>
          <a:r>
            <a:rPr lang="es-AR" sz="1400" kern="1200" dirty="0"/>
            <a:t>Freno a la emisión por intereses de Pasivos Remunerados. </a:t>
          </a:r>
        </a:p>
        <a:p>
          <a:pPr marL="228600" lvl="2" indent="-114300" algn="l" defTabSz="622300">
            <a:lnSpc>
              <a:spcPct val="90000"/>
            </a:lnSpc>
            <a:spcBef>
              <a:spcPct val="0"/>
            </a:spcBef>
            <a:spcAft>
              <a:spcPct val="15000"/>
            </a:spcAft>
            <a:buFont typeface="Wingdings" panose="05000000000000000000" pitchFamily="2" charset="2"/>
            <a:buChar char="ü"/>
          </a:pPr>
          <a:r>
            <a:rPr lang="es-AR" sz="1400" kern="1200" dirty="0"/>
            <a:t>Limite a la expansión monetaria (BMA).</a:t>
          </a:r>
        </a:p>
        <a:p>
          <a:pPr marL="228600" lvl="2" indent="-114300" algn="l" defTabSz="622300">
            <a:lnSpc>
              <a:spcPct val="90000"/>
            </a:lnSpc>
            <a:spcBef>
              <a:spcPct val="0"/>
            </a:spcBef>
            <a:spcAft>
              <a:spcPct val="15000"/>
            </a:spcAft>
            <a:buFont typeface="Wingdings" panose="05000000000000000000" pitchFamily="2" charset="2"/>
            <a:buChar char="ü"/>
          </a:pPr>
          <a:r>
            <a:rPr lang="es-AR" sz="1400" kern="1200" dirty="0"/>
            <a:t>Baja de las tasas de interés.</a:t>
          </a:r>
        </a:p>
        <a:p>
          <a:pPr marL="228600" lvl="2" indent="-114300" algn="l" defTabSz="622300">
            <a:lnSpc>
              <a:spcPct val="90000"/>
            </a:lnSpc>
            <a:spcBef>
              <a:spcPct val="0"/>
            </a:spcBef>
            <a:spcAft>
              <a:spcPct val="15000"/>
            </a:spcAft>
            <a:buFont typeface="Wingdings" panose="05000000000000000000" pitchFamily="2" charset="2"/>
            <a:buChar char="ü"/>
          </a:pPr>
          <a:r>
            <a:rPr lang="es-AR" sz="1400" kern="1200" dirty="0"/>
            <a:t>Eliminación gradual del Impuesto País.</a:t>
          </a:r>
        </a:p>
        <a:p>
          <a:pPr marL="228600" lvl="2" indent="-114300" algn="l" defTabSz="622300">
            <a:lnSpc>
              <a:spcPct val="90000"/>
            </a:lnSpc>
            <a:spcBef>
              <a:spcPct val="0"/>
            </a:spcBef>
            <a:spcAft>
              <a:spcPct val="15000"/>
            </a:spcAft>
            <a:buFont typeface="Wingdings" panose="05000000000000000000" pitchFamily="2" charset="2"/>
            <a:buChar char="ü"/>
          </a:pPr>
          <a:r>
            <a:rPr lang="es-AR" sz="1400" kern="1200" dirty="0"/>
            <a:t>BAJA DEL CRAWLING PEG</a:t>
          </a:r>
        </a:p>
      </dsp:txBody>
      <dsp:txXfrm>
        <a:off x="4913178" y="1115773"/>
        <a:ext cx="2510117" cy="3195948"/>
      </dsp:txXfrm>
    </dsp:sp>
    <dsp:sp modelId="{007CE0F0-91F5-48C7-881B-214CBE521B53}">
      <dsp:nvSpPr>
        <dsp:cNvPr id="0" name=""/>
        <dsp:cNvSpPr/>
      </dsp:nvSpPr>
      <dsp:spPr>
        <a:xfrm>
          <a:off x="7359479" y="187364"/>
          <a:ext cx="856908" cy="663832"/>
        </a:xfrm>
        <a:prstGeom prst="rightArrow">
          <a:avLst>
            <a:gd name="adj1" fmla="val 60000"/>
            <a:gd name="adj2" fmla="val 50000"/>
          </a:avLst>
        </a:prstGeom>
        <a:solidFill>
          <a:srgbClr val="FAA74A">
            <a:alpha val="6000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s-AR" sz="2800" kern="1200"/>
        </a:p>
      </dsp:txBody>
      <dsp:txXfrm>
        <a:off x="7359479" y="320130"/>
        <a:ext cx="657758" cy="398300"/>
      </dsp:txXfrm>
    </dsp:sp>
    <dsp:sp modelId="{F85A2310-E309-41F7-BA54-B92299BACAB8}">
      <dsp:nvSpPr>
        <dsp:cNvPr id="0" name=""/>
        <dsp:cNvSpPr/>
      </dsp:nvSpPr>
      <dsp:spPr>
        <a:xfrm>
          <a:off x="8572085" y="880"/>
          <a:ext cx="2666303" cy="1555199"/>
        </a:xfrm>
        <a:prstGeom prst="roundRect">
          <a:avLst>
            <a:gd name="adj" fmla="val 10000"/>
          </a:avLst>
        </a:prstGeom>
        <a:solidFill>
          <a:srgbClr val="59B2BB"/>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l" defTabSz="889000">
            <a:lnSpc>
              <a:spcPct val="90000"/>
            </a:lnSpc>
            <a:spcBef>
              <a:spcPct val="0"/>
            </a:spcBef>
            <a:spcAft>
              <a:spcPct val="35000"/>
            </a:spcAft>
            <a:buNone/>
          </a:pPr>
          <a:r>
            <a:rPr lang="es-AR" sz="2000" b="1" kern="1200" dirty="0"/>
            <a:t>Fase III:</a:t>
          </a:r>
        </a:p>
        <a:p>
          <a:pPr marL="0" lvl="0" indent="0" algn="l" defTabSz="889000">
            <a:lnSpc>
              <a:spcPct val="90000"/>
            </a:lnSpc>
            <a:spcBef>
              <a:spcPct val="0"/>
            </a:spcBef>
            <a:spcAft>
              <a:spcPct val="35000"/>
            </a:spcAft>
            <a:buNone/>
          </a:pPr>
          <a:r>
            <a:rPr lang="es-AR" sz="2000" b="1" kern="1200" dirty="0"/>
            <a:t>Flotación cambiaria</a:t>
          </a:r>
        </a:p>
      </dsp:txBody>
      <dsp:txXfrm>
        <a:off x="8572085" y="880"/>
        <a:ext cx="2666303" cy="1036800"/>
      </dsp:txXfrm>
    </dsp:sp>
    <dsp:sp modelId="{D8F71396-A832-4476-8474-775149E192F3}">
      <dsp:nvSpPr>
        <dsp:cNvPr id="0" name=""/>
        <dsp:cNvSpPr/>
      </dsp:nvSpPr>
      <dsp:spPr>
        <a:xfrm>
          <a:off x="9118195" y="1037680"/>
          <a:ext cx="2666303" cy="335213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None/>
          </a:pPr>
          <a:r>
            <a:rPr lang="es-AR" sz="1400" b="1" kern="1200" dirty="0"/>
            <a:t>SALIDA DE CEPO</a:t>
          </a:r>
        </a:p>
        <a:p>
          <a:pPr marL="114300" lvl="1" indent="-114300" algn="l" defTabSz="622300">
            <a:lnSpc>
              <a:spcPct val="90000"/>
            </a:lnSpc>
            <a:spcBef>
              <a:spcPct val="0"/>
            </a:spcBef>
            <a:spcAft>
              <a:spcPct val="15000"/>
            </a:spcAft>
            <a:buChar char="•"/>
          </a:pPr>
          <a:r>
            <a:rPr lang="es-AR" sz="1400" kern="1200" dirty="0"/>
            <a:t>Refuerzo de las reservas.</a:t>
          </a:r>
        </a:p>
        <a:p>
          <a:pPr marL="114300" lvl="1" indent="-114300" algn="l" defTabSz="622300">
            <a:lnSpc>
              <a:spcPct val="90000"/>
            </a:lnSpc>
            <a:spcBef>
              <a:spcPct val="0"/>
            </a:spcBef>
            <a:spcAft>
              <a:spcPct val="15000"/>
            </a:spcAft>
            <a:buChar char="•"/>
          </a:pPr>
          <a:r>
            <a:rPr lang="es-AR" sz="1400" kern="1200" dirty="0"/>
            <a:t>Flotación entre bandas del tipo de cambio oficial.</a:t>
          </a:r>
        </a:p>
        <a:p>
          <a:pPr marL="114300" lvl="1" indent="-114300" algn="l" defTabSz="622300">
            <a:lnSpc>
              <a:spcPct val="90000"/>
            </a:lnSpc>
            <a:spcBef>
              <a:spcPct val="0"/>
            </a:spcBef>
            <a:spcAft>
              <a:spcPct val="15000"/>
            </a:spcAft>
            <a:buChar char="•"/>
          </a:pPr>
          <a:r>
            <a:rPr lang="es-AR" sz="1400" kern="1200" dirty="0"/>
            <a:t>Liberación de controles cambiarios para individuos.</a:t>
          </a:r>
        </a:p>
        <a:p>
          <a:pPr marL="114300" lvl="1" indent="-114300" algn="l" defTabSz="622300">
            <a:lnSpc>
              <a:spcPct val="90000"/>
            </a:lnSpc>
            <a:spcBef>
              <a:spcPct val="0"/>
            </a:spcBef>
            <a:spcAft>
              <a:spcPct val="15000"/>
            </a:spcAft>
            <a:buChar char="•"/>
          </a:pPr>
          <a:r>
            <a:rPr lang="es-AR" sz="1400" kern="1200" dirty="0"/>
            <a:t>Normalización de los flujos comerciales.</a:t>
          </a:r>
        </a:p>
        <a:p>
          <a:pPr marL="114300" lvl="1" indent="-114300" algn="l" defTabSz="622300">
            <a:lnSpc>
              <a:spcPct val="90000"/>
            </a:lnSpc>
            <a:spcBef>
              <a:spcPct val="0"/>
            </a:spcBef>
            <a:spcAft>
              <a:spcPct val="15000"/>
            </a:spcAft>
            <a:buChar char="•"/>
          </a:pPr>
          <a:r>
            <a:rPr lang="es-AR" sz="1400" kern="1200" dirty="0"/>
            <a:t>Nexos vinculantes entre mercados para evitar </a:t>
          </a:r>
          <a:r>
            <a:rPr lang="es-AR" sz="1400" kern="1200" dirty="0" err="1"/>
            <a:t>desarbitrajes</a:t>
          </a:r>
          <a:r>
            <a:rPr lang="es-AR" sz="1400" kern="1200" dirty="0"/>
            <a:t>.</a:t>
          </a:r>
        </a:p>
        <a:p>
          <a:pPr marL="114300" lvl="1" indent="-114300" algn="l" defTabSz="622300">
            <a:lnSpc>
              <a:spcPct val="90000"/>
            </a:lnSpc>
            <a:spcBef>
              <a:spcPct val="0"/>
            </a:spcBef>
            <a:spcAft>
              <a:spcPct val="15000"/>
            </a:spcAft>
            <a:buChar char="•"/>
          </a:pPr>
          <a:r>
            <a:rPr lang="es-AR" sz="1400" kern="1200" dirty="0"/>
            <a:t> Política monetaria contractiva.</a:t>
          </a:r>
        </a:p>
        <a:p>
          <a:pPr marL="114300" lvl="1" indent="-114300" algn="l" defTabSz="622300">
            <a:lnSpc>
              <a:spcPct val="90000"/>
            </a:lnSpc>
            <a:spcBef>
              <a:spcPct val="0"/>
            </a:spcBef>
            <a:spcAft>
              <a:spcPct val="15000"/>
            </a:spcAft>
            <a:buChar char="•"/>
          </a:pPr>
          <a:r>
            <a:rPr lang="es-AR" sz="1400" kern="1200" dirty="0"/>
            <a:t>Mayor esfuerzo fiscal. </a:t>
          </a:r>
        </a:p>
      </dsp:txBody>
      <dsp:txXfrm>
        <a:off x="9196288" y="1115773"/>
        <a:ext cx="2510117" cy="31959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226567-0557-4C50-8BDC-61253DEC6AEC}">
      <dsp:nvSpPr>
        <dsp:cNvPr id="0" name=""/>
        <dsp:cNvSpPr/>
      </dsp:nvSpPr>
      <dsp:spPr>
        <a:xfrm>
          <a:off x="5130" y="0"/>
          <a:ext cx="4486236" cy="569494"/>
        </a:xfrm>
        <a:prstGeom prst="homePlate">
          <a:avLst/>
        </a:prstGeom>
        <a:solidFill>
          <a:srgbClr val="FAA74A">
            <a:alpha val="60000"/>
          </a:srgbClr>
        </a:solidFill>
        <a:ln w="19050" cap="flat" cmpd="sng" algn="ctr">
          <a:solidFill>
            <a:srgbClr val="59B2BB"/>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64008" rIns="32004" bIns="64008" numCol="1" spcCol="1270" anchor="ctr" anchorCtr="0">
          <a:noAutofit/>
        </a:bodyPr>
        <a:lstStyle/>
        <a:p>
          <a:pPr marL="0" lvl="0" indent="0" algn="ctr" defTabSz="1066800">
            <a:lnSpc>
              <a:spcPct val="90000"/>
            </a:lnSpc>
            <a:spcBef>
              <a:spcPct val="0"/>
            </a:spcBef>
            <a:spcAft>
              <a:spcPct val="35000"/>
            </a:spcAft>
            <a:buNone/>
          </a:pPr>
          <a:r>
            <a:rPr lang="es-AR" sz="2400" kern="1200" dirty="0">
              <a:solidFill>
                <a:schemeClr val="tx1"/>
              </a:solidFill>
            </a:rPr>
            <a:t>Dic-23 a Jun-24</a:t>
          </a:r>
        </a:p>
      </dsp:txBody>
      <dsp:txXfrm>
        <a:off x="5130" y="0"/>
        <a:ext cx="4343863" cy="569494"/>
      </dsp:txXfrm>
    </dsp:sp>
    <dsp:sp modelId="{5BACA4C0-0A62-4FC4-8D31-A4DA13F9FFCC}">
      <dsp:nvSpPr>
        <dsp:cNvPr id="0" name=""/>
        <dsp:cNvSpPr/>
      </dsp:nvSpPr>
      <dsp:spPr>
        <a:xfrm>
          <a:off x="3594119" y="0"/>
          <a:ext cx="4486236" cy="569494"/>
        </a:xfrm>
        <a:prstGeom prst="chevron">
          <a:avLst/>
        </a:prstGeom>
        <a:solidFill>
          <a:srgbClr val="FAA74A">
            <a:alpha val="60000"/>
          </a:srgbClr>
        </a:solidFill>
        <a:ln w="19050" cap="flat" cmpd="sng" algn="ctr">
          <a:solidFill>
            <a:srgbClr val="59B2BB"/>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marL="0" lvl="0" indent="0" algn="ctr" defTabSz="1066800">
            <a:lnSpc>
              <a:spcPct val="90000"/>
            </a:lnSpc>
            <a:spcBef>
              <a:spcPct val="0"/>
            </a:spcBef>
            <a:spcAft>
              <a:spcPct val="35000"/>
            </a:spcAft>
            <a:buNone/>
          </a:pPr>
          <a:r>
            <a:rPr lang="es-AR" sz="2400" kern="1200" dirty="0">
              <a:solidFill>
                <a:schemeClr val="tx1"/>
              </a:solidFill>
            </a:rPr>
            <a:t>Jul-24 a Mar-25</a:t>
          </a:r>
        </a:p>
      </dsp:txBody>
      <dsp:txXfrm>
        <a:off x="3878866" y="0"/>
        <a:ext cx="3916742" cy="569494"/>
      </dsp:txXfrm>
    </dsp:sp>
    <dsp:sp modelId="{AEF0FBC1-CC2D-4602-B54B-C33AA6DCB255}">
      <dsp:nvSpPr>
        <dsp:cNvPr id="0" name=""/>
        <dsp:cNvSpPr/>
      </dsp:nvSpPr>
      <dsp:spPr>
        <a:xfrm>
          <a:off x="7183108" y="0"/>
          <a:ext cx="4486236" cy="569494"/>
        </a:xfrm>
        <a:prstGeom prst="chevron">
          <a:avLst/>
        </a:prstGeom>
        <a:solidFill>
          <a:srgbClr val="FAA74A">
            <a:alpha val="60000"/>
          </a:srgbClr>
        </a:solidFill>
        <a:ln w="19050" cap="flat" cmpd="sng" algn="ctr">
          <a:solidFill>
            <a:srgbClr val="59B2BB"/>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marL="0" lvl="0" indent="0" algn="ctr" defTabSz="1066800">
            <a:lnSpc>
              <a:spcPct val="90000"/>
            </a:lnSpc>
            <a:spcBef>
              <a:spcPct val="0"/>
            </a:spcBef>
            <a:spcAft>
              <a:spcPct val="35000"/>
            </a:spcAft>
            <a:buNone/>
          </a:pPr>
          <a:r>
            <a:rPr lang="es-AR" sz="2400" kern="1200" dirty="0">
              <a:solidFill>
                <a:schemeClr val="tx1"/>
              </a:solidFill>
            </a:rPr>
            <a:t>Abr-24</a:t>
          </a:r>
        </a:p>
      </dsp:txBody>
      <dsp:txXfrm>
        <a:off x="7467855" y="0"/>
        <a:ext cx="3916742" cy="5694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3EAB34-9466-4AF3-982A-BF692FDE69FD}">
      <dsp:nvSpPr>
        <dsp:cNvPr id="0" name=""/>
        <dsp:cNvSpPr/>
      </dsp:nvSpPr>
      <dsp:spPr>
        <a:xfrm>
          <a:off x="0" y="0"/>
          <a:ext cx="3096883" cy="2269382"/>
        </a:xfrm>
        <a:prstGeom prst="roundRect">
          <a:avLst>
            <a:gd name="adj" fmla="val 10000"/>
          </a:avLst>
        </a:prstGeom>
        <a:solidFill>
          <a:srgbClr val="59B2BB"/>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s-AR" sz="1400" b="1" kern="1200" dirty="0"/>
            <a:t>Semáforo Global</a:t>
          </a:r>
        </a:p>
        <a:p>
          <a:pPr marL="114300" lvl="1" indent="-114300" algn="l" defTabSz="622300">
            <a:lnSpc>
              <a:spcPct val="90000"/>
            </a:lnSpc>
            <a:spcBef>
              <a:spcPct val="0"/>
            </a:spcBef>
            <a:spcAft>
              <a:spcPct val="15000"/>
            </a:spcAft>
            <a:buChar char="•"/>
          </a:pPr>
          <a:endParaRPr lang="es-AR" sz="1400" kern="1200" dirty="0"/>
        </a:p>
        <a:p>
          <a:pPr marL="114300" lvl="1" indent="-114300" algn="l" defTabSz="622300">
            <a:lnSpc>
              <a:spcPct val="90000"/>
            </a:lnSpc>
            <a:spcBef>
              <a:spcPct val="0"/>
            </a:spcBef>
            <a:spcAft>
              <a:spcPct val="15000"/>
            </a:spcAft>
            <a:buChar char="•"/>
          </a:pPr>
          <a:r>
            <a:rPr lang="es-AR" sz="1400" kern="1200" dirty="0"/>
            <a:t>Tasas de Interés altas, en especial las largas.</a:t>
          </a:r>
        </a:p>
        <a:p>
          <a:pPr marL="57150" lvl="1" indent="-57150" algn="l" defTabSz="466725">
            <a:lnSpc>
              <a:spcPct val="90000"/>
            </a:lnSpc>
            <a:spcBef>
              <a:spcPct val="0"/>
            </a:spcBef>
            <a:spcAft>
              <a:spcPct val="15000"/>
            </a:spcAft>
            <a:buChar char="•"/>
          </a:pPr>
          <a:endParaRPr lang="es-AR" sz="1050" kern="1200" dirty="0"/>
        </a:p>
        <a:p>
          <a:pPr marL="114300" lvl="1" indent="-114300" algn="l" defTabSz="622300">
            <a:lnSpc>
              <a:spcPct val="90000"/>
            </a:lnSpc>
            <a:spcBef>
              <a:spcPct val="0"/>
            </a:spcBef>
            <a:spcAft>
              <a:spcPct val="15000"/>
            </a:spcAft>
            <a:buChar char="•"/>
          </a:pPr>
          <a:r>
            <a:rPr lang="es-AR" sz="1400" kern="1200" dirty="0"/>
            <a:t>Precio de </a:t>
          </a:r>
          <a:r>
            <a:rPr lang="es-AR" sz="1400" kern="1200" dirty="0" err="1"/>
            <a:t>Commodities</a:t>
          </a:r>
          <a:endParaRPr lang="es-AR" sz="1400" kern="1200" dirty="0"/>
        </a:p>
        <a:p>
          <a:pPr marL="57150" lvl="1" indent="-57150" algn="l" defTabSz="488950">
            <a:lnSpc>
              <a:spcPct val="90000"/>
            </a:lnSpc>
            <a:spcBef>
              <a:spcPct val="0"/>
            </a:spcBef>
            <a:spcAft>
              <a:spcPct val="15000"/>
            </a:spcAft>
            <a:buChar char="•"/>
          </a:pPr>
          <a:endParaRPr lang="es-AR" sz="1100" kern="1200" dirty="0"/>
        </a:p>
        <a:p>
          <a:pPr marL="114300" lvl="1" indent="-114300" algn="l" defTabSz="622300">
            <a:lnSpc>
              <a:spcPct val="90000"/>
            </a:lnSpc>
            <a:spcBef>
              <a:spcPct val="0"/>
            </a:spcBef>
            <a:spcAft>
              <a:spcPct val="15000"/>
            </a:spcAft>
            <a:buChar char="•"/>
          </a:pPr>
          <a:r>
            <a:rPr lang="es-AR" sz="1400" kern="1200" dirty="0"/>
            <a:t>Debilidad del Dólar y Monedas Regionales</a:t>
          </a:r>
        </a:p>
      </dsp:txBody>
      <dsp:txXfrm>
        <a:off x="846314" y="0"/>
        <a:ext cx="2250568" cy="2269382"/>
      </dsp:txXfrm>
    </dsp:sp>
    <dsp:sp modelId="{316FCEED-7020-41B4-AE95-8A1FD2171FAD}">
      <dsp:nvSpPr>
        <dsp:cNvPr id="0" name=""/>
        <dsp:cNvSpPr/>
      </dsp:nvSpPr>
      <dsp:spPr>
        <a:xfrm>
          <a:off x="213305" y="503830"/>
          <a:ext cx="619376" cy="1542362"/>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BFA24-1F2D-4CB2-A165-6FBFF2E5D523}">
      <dsp:nvSpPr>
        <dsp:cNvPr id="0" name=""/>
        <dsp:cNvSpPr/>
      </dsp:nvSpPr>
      <dsp:spPr>
        <a:xfrm rot="5400000">
          <a:off x="6203726" y="-3783682"/>
          <a:ext cx="1456617" cy="9393655"/>
        </a:xfrm>
        <a:prstGeom prst="round2SameRect">
          <a:avLst/>
        </a:prstGeom>
        <a:solidFill>
          <a:schemeClr val="bg1">
            <a:lumMod val="85000"/>
            <a:alpha val="9000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s-AR" sz="1600" kern="1200" dirty="0"/>
            <a:t>La flotación entre bandas ayuda a alinear expectativas y liberó oferta que hasta ahora no se canalizaba hacia el MULC. El desafío es entender la dinámica de los flujos hacia adelante para anticipar la volatilidad que pueda tener el mercado cambiario. El punto de equilibrio de largo plazo dependerá de muchos factores locales y externos. </a:t>
          </a:r>
        </a:p>
      </dsp:txBody>
      <dsp:txXfrm rot="-5400000">
        <a:off x="2235207" y="255943"/>
        <a:ext cx="9322549" cy="1314405"/>
      </dsp:txXfrm>
    </dsp:sp>
    <dsp:sp modelId="{9C89779B-E531-4666-9DCC-59F792DD69AB}">
      <dsp:nvSpPr>
        <dsp:cNvPr id="0" name=""/>
        <dsp:cNvSpPr/>
      </dsp:nvSpPr>
      <dsp:spPr>
        <a:xfrm>
          <a:off x="0" y="2758"/>
          <a:ext cx="2073707" cy="1820772"/>
        </a:xfrm>
        <a:prstGeom prst="roundRect">
          <a:avLst/>
        </a:prstGeom>
        <a:solidFill>
          <a:srgbClr val="59B2BB"/>
        </a:solidFill>
        <a:ln w="19050" cap="flat" cmpd="sng" algn="ctr">
          <a:solidFill>
            <a:srgbClr val="59B2BB"/>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s-AR" sz="2800" kern="1200" dirty="0"/>
            <a:t>Política Cambiaria</a:t>
          </a:r>
        </a:p>
      </dsp:txBody>
      <dsp:txXfrm>
        <a:off x="88883" y="91641"/>
        <a:ext cx="1895941" cy="1643006"/>
      </dsp:txXfrm>
    </dsp:sp>
    <dsp:sp modelId="{0C66622A-35A1-46F5-A838-8F19F45CF2C8}">
      <dsp:nvSpPr>
        <dsp:cNvPr id="0" name=""/>
        <dsp:cNvSpPr/>
      </dsp:nvSpPr>
      <dsp:spPr>
        <a:xfrm rot="5400000">
          <a:off x="6203726" y="-1871871"/>
          <a:ext cx="1456617" cy="9393655"/>
        </a:xfrm>
        <a:prstGeom prst="round2SameRect">
          <a:avLst/>
        </a:prstGeom>
        <a:solidFill>
          <a:schemeClr val="bg1">
            <a:lumMod val="85000"/>
            <a:alpha val="9000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s-AR" sz="1600" kern="1200" dirty="0"/>
            <a:t>Con nuevas metas. Se busca controlar cantidades de dinero y que la tasa de interés y el tipo de cambio operen en consecuencia. </a:t>
          </a:r>
        </a:p>
        <a:p>
          <a:pPr marL="171450" lvl="1" indent="-171450" algn="l" defTabSz="711200">
            <a:lnSpc>
              <a:spcPct val="90000"/>
            </a:lnSpc>
            <a:spcBef>
              <a:spcPct val="0"/>
            </a:spcBef>
            <a:spcAft>
              <a:spcPct val="15000"/>
            </a:spcAft>
            <a:buChar char="•"/>
          </a:pPr>
          <a:r>
            <a:rPr lang="es-AR" sz="1600" kern="1200" dirty="0"/>
            <a:t>Es un camino lógico que necesitan recorrer todos aquellos países que dada su baja intermediación financiera, no pueden contar con la tasa de interés como una herramienta eficiente. </a:t>
          </a:r>
        </a:p>
        <a:p>
          <a:pPr marL="171450" lvl="1" indent="-171450" algn="l" defTabSz="711200">
            <a:lnSpc>
              <a:spcPct val="90000"/>
            </a:lnSpc>
            <a:spcBef>
              <a:spcPct val="0"/>
            </a:spcBef>
            <a:spcAft>
              <a:spcPct val="15000"/>
            </a:spcAft>
            <a:buChar char="•"/>
          </a:pPr>
          <a:r>
            <a:rPr lang="es-AR" sz="1600" kern="1200" dirty="0"/>
            <a:t>El desafío pasa por entender bien la gestión de la liquidez del sistema financiero y su impacto sobre las tasas de interés. </a:t>
          </a:r>
        </a:p>
      </dsp:txBody>
      <dsp:txXfrm rot="-5400000">
        <a:off x="2235207" y="2167754"/>
        <a:ext cx="9322549" cy="1314405"/>
      </dsp:txXfrm>
    </dsp:sp>
    <dsp:sp modelId="{05FE079B-B534-4C08-A403-1256C936C095}">
      <dsp:nvSpPr>
        <dsp:cNvPr id="0" name=""/>
        <dsp:cNvSpPr/>
      </dsp:nvSpPr>
      <dsp:spPr>
        <a:xfrm>
          <a:off x="0" y="1914569"/>
          <a:ext cx="2073707" cy="1820772"/>
        </a:xfrm>
        <a:prstGeom prst="roundRect">
          <a:avLst/>
        </a:prstGeom>
        <a:solidFill>
          <a:srgbClr val="59B2BB"/>
        </a:solidFill>
        <a:ln w="19050" cap="flat" cmpd="sng" algn="ctr">
          <a:solidFill>
            <a:srgbClr val="59B2BB"/>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s-AR" sz="2800" kern="1200" dirty="0"/>
            <a:t>Política Monetaria</a:t>
          </a:r>
        </a:p>
      </dsp:txBody>
      <dsp:txXfrm>
        <a:off x="88883" y="2003452"/>
        <a:ext cx="1895941" cy="1643006"/>
      </dsp:txXfrm>
    </dsp:sp>
    <dsp:sp modelId="{14EBEADE-917A-44DC-9783-2AEA021E6824}">
      <dsp:nvSpPr>
        <dsp:cNvPr id="0" name=""/>
        <dsp:cNvSpPr/>
      </dsp:nvSpPr>
      <dsp:spPr>
        <a:xfrm rot="5400000">
          <a:off x="6203726" y="39939"/>
          <a:ext cx="1456617" cy="9393655"/>
        </a:xfrm>
        <a:prstGeom prst="round2SameRect">
          <a:avLst/>
        </a:prstGeom>
        <a:solidFill>
          <a:schemeClr val="bg1">
            <a:lumMod val="85000"/>
            <a:alpha val="9000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s-AR" sz="1600" kern="1200" dirty="0"/>
            <a:t>Flotación cambiaria implica que ya no se puede convivir con tasas reales de interés </a:t>
          </a:r>
          <a:r>
            <a:rPr lang="es-AR" sz="1600" kern="1200" dirty="0" err="1"/>
            <a:t>negativas.´El</a:t>
          </a:r>
          <a:r>
            <a:rPr lang="es-AR" sz="1600" kern="1200" dirty="0"/>
            <a:t> Tesoro es el principal pagador d </a:t>
          </a:r>
          <a:r>
            <a:rPr lang="es-AR" sz="1600" kern="1200" dirty="0" err="1"/>
            <a:t>eintereses</a:t>
          </a:r>
          <a:r>
            <a:rPr lang="es-AR" sz="1600" kern="1200" dirty="0"/>
            <a:t> en pesos, por lo tanto es lógico y da cuenta del equilibrio del programa, que sé plantee una meta de superávit fiscal más exigente y que no hay alugar para mantener bajas las retenciones por todo el año. Esa será una discusión relevante hacia adelante. </a:t>
          </a:r>
        </a:p>
      </dsp:txBody>
      <dsp:txXfrm rot="-5400000">
        <a:off x="2235207" y="4079564"/>
        <a:ext cx="9322549" cy="1314405"/>
      </dsp:txXfrm>
    </dsp:sp>
    <dsp:sp modelId="{DD49ED8D-C511-439C-8292-5EBB235AEADA}">
      <dsp:nvSpPr>
        <dsp:cNvPr id="0" name=""/>
        <dsp:cNvSpPr/>
      </dsp:nvSpPr>
      <dsp:spPr>
        <a:xfrm>
          <a:off x="0" y="3826380"/>
          <a:ext cx="2073707" cy="1820772"/>
        </a:xfrm>
        <a:prstGeom prst="roundRect">
          <a:avLst/>
        </a:prstGeom>
        <a:solidFill>
          <a:srgbClr val="59B2BB"/>
        </a:solidFill>
        <a:ln w="19050" cap="flat" cmpd="sng" algn="ctr">
          <a:solidFill>
            <a:srgbClr val="59B2BB"/>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s-AR" sz="2800" kern="1200" dirty="0"/>
            <a:t>Política Fiscal</a:t>
          </a:r>
        </a:p>
      </dsp:txBody>
      <dsp:txXfrm>
        <a:off x="88883" y="3915263"/>
        <a:ext cx="1895941" cy="16430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CA68B-2405-479B-BA56-66E911B03EFC}">
      <dsp:nvSpPr>
        <dsp:cNvPr id="0" name=""/>
        <dsp:cNvSpPr/>
      </dsp:nvSpPr>
      <dsp:spPr>
        <a:xfrm>
          <a:off x="1276197" y="895757"/>
          <a:ext cx="2391006" cy="217588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es-AR" sz="1400" kern="1200" dirty="0"/>
            <a:t>Factores de oferta y demanda de dólares, considerando principalmente la estacionalidad y los incentivos para los flujos de capitales. </a:t>
          </a:r>
        </a:p>
      </dsp:txBody>
      <dsp:txXfrm>
        <a:off x="1658759" y="895757"/>
        <a:ext cx="2008445" cy="2175883"/>
      </dsp:txXfrm>
    </dsp:sp>
    <dsp:sp modelId="{0534E276-46A0-4521-BBEB-7DA99263DB58}">
      <dsp:nvSpPr>
        <dsp:cNvPr id="0" name=""/>
        <dsp:cNvSpPr/>
      </dsp:nvSpPr>
      <dsp:spPr>
        <a:xfrm>
          <a:off x="994" y="258156"/>
          <a:ext cx="1594004" cy="1594004"/>
        </a:xfrm>
        <a:prstGeom prst="ellipse">
          <a:avLst/>
        </a:prstGeom>
        <a:solidFill>
          <a:srgbClr val="59B2BB"/>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s-AR" sz="1600" kern="1200" dirty="0"/>
            <a:t>Tipo de Cambio</a:t>
          </a:r>
        </a:p>
      </dsp:txBody>
      <dsp:txXfrm>
        <a:off x="234430" y="491592"/>
        <a:ext cx="1127132" cy="1127132"/>
      </dsp:txXfrm>
    </dsp:sp>
    <dsp:sp modelId="{84949CB0-916F-4E95-81CC-F26829DB4E1E}">
      <dsp:nvSpPr>
        <dsp:cNvPr id="0" name=""/>
        <dsp:cNvSpPr/>
      </dsp:nvSpPr>
      <dsp:spPr>
        <a:xfrm>
          <a:off x="5261208" y="895757"/>
          <a:ext cx="2391006" cy="217588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es-AR" sz="1400" kern="1200" dirty="0"/>
            <a:t>Muy atentos a cómo evoluciona la liquidez dentro del sistema financiero, con especial interés en los movimientos del Tesoro, junto con el </a:t>
          </a:r>
          <a:r>
            <a:rPr lang="es-AR" sz="1400" kern="1200" dirty="0" err="1"/>
            <a:t>rolleo</a:t>
          </a:r>
          <a:r>
            <a:rPr lang="es-AR" sz="1400" kern="1200" dirty="0"/>
            <a:t> de su deuda y de la situación de caja de los bancos. </a:t>
          </a:r>
        </a:p>
      </dsp:txBody>
      <dsp:txXfrm>
        <a:off x="5643770" y="895757"/>
        <a:ext cx="2008445" cy="2175883"/>
      </dsp:txXfrm>
    </dsp:sp>
    <dsp:sp modelId="{70603577-31DA-4BF2-825D-697FE17ACB92}">
      <dsp:nvSpPr>
        <dsp:cNvPr id="0" name=""/>
        <dsp:cNvSpPr/>
      </dsp:nvSpPr>
      <dsp:spPr>
        <a:xfrm>
          <a:off x="3986005" y="258156"/>
          <a:ext cx="1594004" cy="1594004"/>
        </a:xfrm>
        <a:prstGeom prst="ellipse">
          <a:avLst/>
        </a:prstGeom>
        <a:solidFill>
          <a:srgbClr val="59B2BB"/>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s-AR" sz="1600" kern="1200" dirty="0"/>
            <a:t>Tasa de Interés </a:t>
          </a:r>
        </a:p>
      </dsp:txBody>
      <dsp:txXfrm>
        <a:off x="4219441" y="491592"/>
        <a:ext cx="1127132" cy="1127132"/>
      </dsp:txXfrm>
    </dsp:sp>
    <dsp:sp modelId="{8BDF2F31-9690-47FB-B4CC-F9FCEC984727}">
      <dsp:nvSpPr>
        <dsp:cNvPr id="0" name=""/>
        <dsp:cNvSpPr/>
      </dsp:nvSpPr>
      <dsp:spPr>
        <a:xfrm>
          <a:off x="9246219" y="895757"/>
          <a:ext cx="2391006" cy="217588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es-AR" sz="1400" kern="1200" dirty="0"/>
            <a:t>Foco en ajuste de tarifas, precios regulados, servicios, precios de alimentos y márgenes empresarios</a:t>
          </a:r>
        </a:p>
      </dsp:txBody>
      <dsp:txXfrm>
        <a:off x="9628780" y="895757"/>
        <a:ext cx="2008445" cy="2175883"/>
      </dsp:txXfrm>
    </dsp:sp>
    <dsp:sp modelId="{90FC97FD-D2BE-4602-A673-E471E96B84A5}">
      <dsp:nvSpPr>
        <dsp:cNvPr id="0" name=""/>
        <dsp:cNvSpPr/>
      </dsp:nvSpPr>
      <dsp:spPr>
        <a:xfrm>
          <a:off x="7971016" y="258156"/>
          <a:ext cx="1594004" cy="1594004"/>
        </a:xfrm>
        <a:prstGeom prst="ellipse">
          <a:avLst/>
        </a:prstGeom>
        <a:solidFill>
          <a:srgbClr val="59B2BB"/>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s-AR" sz="1600" kern="1200" dirty="0"/>
            <a:t>Inflación</a:t>
          </a:r>
        </a:p>
      </dsp:txBody>
      <dsp:txXfrm>
        <a:off x="8204452" y="491592"/>
        <a:ext cx="1127132" cy="1127132"/>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367513EE-4D98-1E61-F291-4104602491A6}"/>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AR"/>
          </a:p>
        </p:txBody>
      </p:sp>
      <p:sp>
        <p:nvSpPr>
          <p:cNvPr id="3" name="Marcador de fecha 2">
            <a:extLst>
              <a:ext uri="{FF2B5EF4-FFF2-40B4-BE49-F238E27FC236}">
                <a16:creationId xmlns:a16="http://schemas.microsoft.com/office/drawing/2014/main" id="{5AB793BD-341E-50B4-25F0-83AE717AC351}"/>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EEB2C8E6-C0DF-4DBD-B6D9-4FDD97D02D42}" type="datetimeFigureOut">
              <a:rPr lang="es-AR" smtClean="0"/>
              <a:t>8/5/2025</a:t>
            </a:fld>
            <a:endParaRPr lang="es-AR"/>
          </a:p>
        </p:txBody>
      </p:sp>
      <p:sp>
        <p:nvSpPr>
          <p:cNvPr id="4" name="Marcador de pie de página 3">
            <a:extLst>
              <a:ext uri="{FF2B5EF4-FFF2-40B4-BE49-F238E27FC236}">
                <a16:creationId xmlns:a16="http://schemas.microsoft.com/office/drawing/2014/main" id="{0300B469-62E4-CB0F-1A74-6EB70CE03227}"/>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AR"/>
          </a:p>
        </p:txBody>
      </p:sp>
      <p:sp>
        <p:nvSpPr>
          <p:cNvPr id="5" name="Marcador de número de diapositiva 4">
            <a:extLst>
              <a:ext uri="{FF2B5EF4-FFF2-40B4-BE49-F238E27FC236}">
                <a16:creationId xmlns:a16="http://schemas.microsoft.com/office/drawing/2014/main" id="{96D1B97A-7395-8D84-DC95-B1A82C191E81}"/>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AF3CD1B-5956-444E-8E05-FF8FA994A27F}" type="slidenum">
              <a:rPr lang="es-AR" smtClean="0"/>
              <a:t>‹Nº›</a:t>
            </a:fld>
            <a:endParaRPr lang="es-AR"/>
          </a:p>
        </p:txBody>
      </p:sp>
    </p:spTree>
    <p:extLst>
      <p:ext uri="{BB962C8B-B14F-4D97-AF65-F5344CB8AC3E}">
        <p14:creationId xmlns:p14="http://schemas.microsoft.com/office/powerpoint/2010/main" val="29209581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AR"/>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E123AF2-7595-4A31-BCCA-E2A0394005A3}" type="datetimeFigureOut">
              <a:rPr lang="es-AR" smtClean="0"/>
              <a:t>8/5/2025</a:t>
            </a:fld>
            <a:endParaRPr lang="es-AR"/>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s-AR"/>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C0BBAD4-AB40-4D7F-B41E-8459D9933B92}" type="slidenum">
              <a:rPr lang="es-AR" smtClean="0"/>
              <a:t>‹Nº›</a:t>
            </a:fld>
            <a:endParaRPr lang="es-AR"/>
          </a:p>
        </p:txBody>
      </p:sp>
    </p:spTree>
    <p:extLst>
      <p:ext uri="{BB962C8B-B14F-4D97-AF65-F5344CB8AC3E}">
        <p14:creationId xmlns:p14="http://schemas.microsoft.com/office/powerpoint/2010/main" val="1184397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A17879-AD90-9128-67E7-8D64287399F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419"/>
          </a:p>
        </p:txBody>
      </p:sp>
      <p:sp>
        <p:nvSpPr>
          <p:cNvPr id="3" name="Subtítulo 2">
            <a:extLst>
              <a:ext uri="{FF2B5EF4-FFF2-40B4-BE49-F238E27FC236}">
                <a16:creationId xmlns:a16="http://schemas.microsoft.com/office/drawing/2014/main" id="{E73AE45A-4492-EE6F-0DC4-D32CD74562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419"/>
          </a:p>
        </p:txBody>
      </p:sp>
      <p:sp>
        <p:nvSpPr>
          <p:cNvPr id="4" name="Marcador de fecha 3">
            <a:extLst>
              <a:ext uri="{FF2B5EF4-FFF2-40B4-BE49-F238E27FC236}">
                <a16:creationId xmlns:a16="http://schemas.microsoft.com/office/drawing/2014/main" id="{A3268E5A-5C97-F9F9-E0FB-D1D1A673B38E}"/>
              </a:ext>
            </a:extLst>
          </p:cNvPr>
          <p:cNvSpPr>
            <a:spLocks noGrp="1"/>
          </p:cNvSpPr>
          <p:nvPr>
            <p:ph type="dt" sz="half" idx="10"/>
          </p:nvPr>
        </p:nvSpPr>
        <p:spPr/>
        <p:txBody>
          <a:bodyPr/>
          <a:lstStyle/>
          <a:p>
            <a:fld id="{82B723D1-FAFE-43D5-B3D1-794548799915}" type="datetimeFigureOut">
              <a:rPr lang="es-419" smtClean="0"/>
              <a:t>8/5/2025</a:t>
            </a:fld>
            <a:endParaRPr lang="es-419"/>
          </a:p>
        </p:txBody>
      </p:sp>
      <p:sp>
        <p:nvSpPr>
          <p:cNvPr id="5" name="Marcador de pie de página 4">
            <a:extLst>
              <a:ext uri="{FF2B5EF4-FFF2-40B4-BE49-F238E27FC236}">
                <a16:creationId xmlns:a16="http://schemas.microsoft.com/office/drawing/2014/main" id="{17AFC2E2-C9B8-52B0-E182-A52C40E497FD}"/>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EBE5B70B-816F-9180-2D29-7E03BEF3F564}"/>
              </a:ext>
            </a:extLst>
          </p:cNvPr>
          <p:cNvSpPr>
            <a:spLocks noGrp="1"/>
          </p:cNvSpPr>
          <p:nvPr>
            <p:ph type="sldNum" sz="quarter" idx="12"/>
          </p:nvPr>
        </p:nvSpPr>
        <p:spPr/>
        <p:txBody>
          <a:bodyPr/>
          <a:lstStyle/>
          <a:p>
            <a:fld id="{71C1FE47-C3A2-46BA-AF1A-0031EA7851D5}" type="slidenum">
              <a:rPr lang="es-AR" smtClean="0"/>
              <a:pPr/>
              <a:t>‹Nº›</a:t>
            </a:fld>
            <a:endParaRPr lang="es-AR"/>
          </a:p>
        </p:txBody>
      </p:sp>
    </p:spTree>
    <p:extLst>
      <p:ext uri="{BB962C8B-B14F-4D97-AF65-F5344CB8AC3E}">
        <p14:creationId xmlns:p14="http://schemas.microsoft.com/office/powerpoint/2010/main" val="48897302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33B55-85F9-8D9B-5468-863236B6F4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AR"/>
          </a:p>
        </p:txBody>
      </p:sp>
      <p:sp>
        <p:nvSpPr>
          <p:cNvPr id="3" name="Subtitle 2">
            <a:extLst>
              <a:ext uri="{FF2B5EF4-FFF2-40B4-BE49-F238E27FC236}">
                <a16:creationId xmlns:a16="http://schemas.microsoft.com/office/drawing/2014/main" id="{5680E5ED-1D44-9DE3-6A3A-809855426E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AR"/>
          </a:p>
        </p:txBody>
      </p:sp>
      <p:sp>
        <p:nvSpPr>
          <p:cNvPr id="4" name="Date Placeholder 3">
            <a:extLst>
              <a:ext uri="{FF2B5EF4-FFF2-40B4-BE49-F238E27FC236}">
                <a16:creationId xmlns:a16="http://schemas.microsoft.com/office/drawing/2014/main" id="{EF2EF852-BA97-A5D0-F44E-613552EA99A4}"/>
              </a:ext>
            </a:extLst>
          </p:cNvPr>
          <p:cNvSpPr>
            <a:spLocks noGrp="1"/>
          </p:cNvSpPr>
          <p:nvPr>
            <p:ph type="dt" sz="half" idx="10"/>
          </p:nvPr>
        </p:nvSpPr>
        <p:spPr/>
        <p:txBody>
          <a:bodyPr/>
          <a:lstStyle/>
          <a:p>
            <a:fld id="{8B84AAC3-13B5-4365-9A50-57F55783A4B7}" type="datetimeFigureOut">
              <a:rPr lang="es-AR" smtClean="0"/>
              <a:t>8/5/2025</a:t>
            </a:fld>
            <a:endParaRPr lang="es-AR"/>
          </a:p>
        </p:txBody>
      </p:sp>
      <p:sp>
        <p:nvSpPr>
          <p:cNvPr id="5" name="Footer Placeholder 4">
            <a:extLst>
              <a:ext uri="{FF2B5EF4-FFF2-40B4-BE49-F238E27FC236}">
                <a16:creationId xmlns:a16="http://schemas.microsoft.com/office/drawing/2014/main" id="{958D9FD2-8716-929C-B9F5-840B213D53F9}"/>
              </a:ext>
            </a:extLst>
          </p:cNvPr>
          <p:cNvSpPr>
            <a:spLocks noGrp="1"/>
          </p:cNvSpPr>
          <p:nvPr>
            <p:ph type="ftr" sz="quarter" idx="11"/>
          </p:nvPr>
        </p:nvSpPr>
        <p:spPr/>
        <p:txBody>
          <a:bodyPr/>
          <a:lstStyle/>
          <a:p>
            <a:endParaRPr lang="es-AR"/>
          </a:p>
        </p:txBody>
      </p:sp>
      <p:sp>
        <p:nvSpPr>
          <p:cNvPr id="6" name="Slide Number Placeholder 5">
            <a:extLst>
              <a:ext uri="{FF2B5EF4-FFF2-40B4-BE49-F238E27FC236}">
                <a16:creationId xmlns:a16="http://schemas.microsoft.com/office/drawing/2014/main" id="{CC536251-0231-30CD-5687-67B72FA9D522}"/>
              </a:ext>
            </a:extLst>
          </p:cNvPr>
          <p:cNvSpPr>
            <a:spLocks noGrp="1"/>
          </p:cNvSpPr>
          <p:nvPr>
            <p:ph type="sldNum" sz="quarter" idx="12"/>
          </p:nvPr>
        </p:nvSpPr>
        <p:spPr/>
        <p:txBody>
          <a:bodyPr/>
          <a:lstStyle/>
          <a:p>
            <a:fld id="{71C1FE47-C3A2-46BA-AF1A-0031EA7851D5}" type="slidenum">
              <a:rPr lang="es-AR" smtClean="0"/>
              <a:t>‹Nº›</a:t>
            </a:fld>
            <a:endParaRPr lang="es-AR"/>
          </a:p>
        </p:txBody>
      </p:sp>
    </p:spTree>
    <p:extLst>
      <p:ext uri="{BB962C8B-B14F-4D97-AF65-F5344CB8AC3E}">
        <p14:creationId xmlns:p14="http://schemas.microsoft.com/office/powerpoint/2010/main" val="2202990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8C723-39F8-471D-BCB8-DBB81E2023CF}"/>
              </a:ext>
            </a:extLst>
          </p:cNvPr>
          <p:cNvSpPr>
            <a:spLocks noGrp="1"/>
          </p:cNvSpPr>
          <p:nvPr>
            <p:ph type="title"/>
          </p:nvPr>
        </p:nvSpPr>
        <p:spPr/>
        <p:txBody>
          <a:bodyPr/>
          <a:lstStyle/>
          <a:p>
            <a:r>
              <a:rPr lang="en-US"/>
              <a:t>Click to edit Master title style</a:t>
            </a:r>
            <a:endParaRPr lang="es-AR"/>
          </a:p>
        </p:txBody>
      </p:sp>
      <p:sp>
        <p:nvSpPr>
          <p:cNvPr id="3" name="Content Placeholder 2">
            <a:extLst>
              <a:ext uri="{FF2B5EF4-FFF2-40B4-BE49-F238E27FC236}">
                <a16:creationId xmlns:a16="http://schemas.microsoft.com/office/drawing/2014/main" id="{E86EB5C3-9668-8362-656F-1FCD0EAE7E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4" name="Date Placeholder 3">
            <a:extLst>
              <a:ext uri="{FF2B5EF4-FFF2-40B4-BE49-F238E27FC236}">
                <a16:creationId xmlns:a16="http://schemas.microsoft.com/office/drawing/2014/main" id="{7DAB7242-1CC0-8458-BA2E-BDB3C073A84F}"/>
              </a:ext>
            </a:extLst>
          </p:cNvPr>
          <p:cNvSpPr>
            <a:spLocks noGrp="1"/>
          </p:cNvSpPr>
          <p:nvPr>
            <p:ph type="dt" sz="half" idx="10"/>
          </p:nvPr>
        </p:nvSpPr>
        <p:spPr/>
        <p:txBody>
          <a:bodyPr/>
          <a:lstStyle/>
          <a:p>
            <a:fld id="{8B84AAC3-13B5-4365-9A50-57F55783A4B7}" type="datetimeFigureOut">
              <a:rPr lang="es-AR" smtClean="0"/>
              <a:t>8/5/2025</a:t>
            </a:fld>
            <a:endParaRPr lang="es-AR"/>
          </a:p>
        </p:txBody>
      </p:sp>
      <p:sp>
        <p:nvSpPr>
          <p:cNvPr id="5" name="Footer Placeholder 4">
            <a:extLst>
              <a:ext uri="{FF2B5EF4-FFF2-40B4-BE49-F238E27FC236}">
                <a16:creationId xmlns:a16="http://schemas.microsoft.com/office/drawing/2014/main" id="{1B4CD667-2CB7-5E93-A70F-654A4BCB2033}"/>
              </a:ext>
            </a:extLst>
          </p:cNvPr>
          <p:cNvSpPr>
            <a:spLocks noGrp="1"/>
          </p:cNvSpPr>
          <p:nvPr>
            <p:ph type="ftr" sz="quarter" idx="11"/>
          </p:nvPr>
        </p:nvSpPr>
        <p:spPr/>
        <p:txBody>
          <a:bodyPr/>
          <a:lstStyle/>
          <a:p>
            <a:endParaRPr lang="es-AR"/>
          </a:p>
        </p:txBody>
      </p:sp>
      <p:sp>
        <p:nvSpPr>
          <p:cNvPr id="6" name="Slide Number Placeholder 5">
            <a:extLst>
              <a:ext uri="{FF2B5EF4-FFF2-40B4-BE49-F238E27FC236}">
                <a16:creationId xmlns:a16="http://schemas.microsoft.com/office/drawing/2014/main" id="{18D3FEE9-4D03-4344-09D5-2AC732DF72C8}"/>
              </a:ext>
            </a:extLst>
          </p:cNvPr>
          <p:cNvSpPr>
            <a:spLocks noGrp="1"/>
          </p:cNvSpPr>
          <p:nvPr>
            <p:ph type="sldNum" sz="quarter" idx="12"/>
          </p:nvPr>
        </p:nvSpPr>
        <p:spPr/>
        <p:txBody>
          <a:bodyPr/>
          <a:lstStyle/>
          <a:p>
            <a:fld id="{71C1FE47-C3A2-46BA-AF1A-0031EA7851D5}" type="slidenum">
              <a:rPr lang="es-AR" smtClean="0"/>
              <a:t>‹Nº›</a:t>
            </a:fld>
            <a:endParaRPr lang="es-AR"/>
          </a:p>
        </p:txBody>
      </p:sp>
    </p:spTree>
    <p:extLst>
      <p:ext uri="{BB962C8B-B14F-4D97-AF65-F5344CB8AC3E}">
        <p14:creationId xmlns:p14="http://schemas.microsoft.com/office/powerpoint/2010/main" val="26494863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EF77B-4CB6-1150-0350-0DDDB7612A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AR"/>
          </a:p>
        </p:txBody>
      </p:sp>
      <p:sp>
        <p:nvSpPr>
          <p:cNvPr id="3" name="Text Placeholder 2">
            <a:extLst>
              <a:ext uri="{FF2B5EF4-FFF2-40B4-BE49-F238E27FC236}">
                <a16:creationId xmlns:a16="http://schemas.microsoft.com/office/drawing/2014/main" id="{7FD3C2D5-87DB-7A69-C74E-263F622F5E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A46415-D985-0365-6602-88822BE7ECF9}"/>
              </a:ext>
            </a:extLst>
          </p:cNvPr>
          <p:cNvSpPr>
            <a:spLocks noGrp="1"/>
          </p:cNvSpPr>
          <p:nvPr>
            <p:ph type="dt" sz="half" idx="10"/>
          </p:nvPr>
        </p:nvSpPr>
        <p:spPr/>
        <p:txBody>
          <a:bodyPr/>
          <a:lstStyle/>
          <a:p>
            <a:fld id="{8B84AAC3-13B5-4365-9A50-57F55783A4B7}" type="datetimeFigureOut">
              <a:rPr lang="es-AR" smtClean="0"/>
              <a:t>8/5/2025</a:t>
            </a:fld>
            <a:endParaRPr lang="es-AR"/>
          </a:p>
        </p:txBody>
      </p:sp>
      <p:sp>
        <p:nvSpPr>
          <p:cNvPr id="5" name="Footer Placeholder 4">
            <a:extLst>
              <a:ext uri="{FF2B5EF4-FFF2-40B4-BE49-F238E27FC236}">
                <a16:creationId xmlns:a16="http://schemas.microsoft.com/office/drawing/2014/main" id="{08F49F2B-E4AC-DEE4-F8BE-4294FC7D8B58}"/>
              </a:ext>
            </a:extLst>
          </p:cNvPr>
          <p:cNvSpPr>
            <a:spLocks noGrp="1"/>
          </p:cNvSpPr>
          <p:nvPr>
            <p:ph type="ftr" sz="quarter" idx="11"/>
          </p:nvPr>
        </p:nvSpPr>
        <p:spPr/>
        <p:txBody>
          <a:bodyPr/>
          <a:lstStyle/>
          <a:p>
            <a:endParaRPr lang="es-AR"/>
          </a:p>
        </p:txBody>
      </p:sp>
      <p:sp>
        <p:nvSpPr>
          <p:cNvPr id="6" name="Slide Number Placeholder 5">
            <a:extLst>
              <a:ext uri="{FF2B5EF4-FFF2-40B4-BE49-F238E27FC236}">
                <a16:creationId xmlns:a16="http://schemas.microsoft.com/office/drawing/2014/main" id="{F8A60E6C-B146-3CE5-F2AE-8FE0F0C2F7E8}"/>
              </a:ext>
            </a:extLst>
          </p:cNvPr>
          <p:cNvSpPr>
            <a:spLocks noGrp="1"/>
          </p:cNvSpPr>
          <p:nvPr>
            <p:ph type="sldNum" sz="quarter" idx="12"/>
          </p:nvPr>
        </p:nvSpPr>
        <p:spPr/>
        <p:txBody>
          <a:bodyPr/>
          <a:lstStyle/>
          <a:p>
            <a:fld id="{71C1FE47-C3A2-46BA-AF1A-0031EA7851D5}" type="slidenum">
              <a:rPr lang="es-AR" smtClean="0"/>
              <a:t>‹Nº›</a:t>
            </a:fld>
            <a:endParaRPr lang="es-AR"/>
          </a:p>
        </p:txBody>
      </p:sp>
    </p:spTree>
    <p:extLst>
      <p:ext uri="{BB962C8B-B14F-4D97-AF65-F5344CB8AC3E}">
        <p14:creationId xmlns:p14="http://schemas.microsoft.com/office/powerpoint/2010/main" val="3913319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DAB20-65DB-4EC8-EF45-EE609F8177E0}"/>
              </a:ext>
            </a:extLst>
          </p:cNvPr>
          <p:cNvSpPr>
            <a:spLocks noGrp="1"/>
          </p:cNvSpPr>
          <p:nvPr>
            <p:ph type="title"/>
          </p:nvPr>
        </p:nvSpPr>
        <p:spPr/>
        <p:txBody>
          <a:bodyPr/>
          <a:lstStyle/>
          <a:p>
            <a:r>
              <a:rPr lang="en-US"/>
              <a:t>Click to edit Master title style</a:t>
            </a:r>
            <a:endParaRPr lang="es-AR"/>
          </a:p>
        </p:txBody>
      </p:sp>
      <p:sp>
        <p:nvSpPr>
          <p:cNvPr id="3" name="Content Placeholder 2">
            <a:extLst>
              <a:ext uri="{FF2B5EF4-FFF2-40B4-BE49-F238E27FC236}">
                <a16:creationId xmlns:a16="http://schemas.microsoft.com/office/drawing/2014/main" id="{CAC2DAA7-26DC-CB1F-D37D-B46D1240E0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4" name="Content Placeholder 3">
            <a:extLst>
              <a:ext uri="{FF2B5EF4-FFF2-40B4-BE49-F238E27FC236}">
                <a16:creationId xmlns:a16="http://schemas.microsoft.com/office/drawing/2014/main" id="{29773E0E-1000-9FC6-38DF-C24579B91A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5" name="Date Placeholder 4">
            <a:extLst>
              <a:ext uri="{FF2B5EF4-FFF2-40B4-BE49-F238E27FC236}">
                <a16:creationId xmlns:a16="http://schemas.microsoft.com/office/drawing/2014/main" id="{2B7404D8-A81E-8208-144A-6274A1152080}"/>
              </a:ext>
            </a:extLst>
          </p:cNvPr>
          <p:cNvSpPr>
            <a:spLocks noGrp="1"/>
          </p:cNvSpPr>
          <p:nvPr>
            <p:ph type="dt" sz="half" idx="10"/>
          </p:nvPr>
        </p:nvSpPr>
        <p:spPr/>
        <p:txBody>
          <a:bodyPr/>
          <a:lstStyle/>
          <a:p>
            <a:fld id="{8B84AAC3-13B5-4365-9A50-57F55783A4B7}" type="datetimeFigureOut">
              <a:rPr lang="es-AR" smtClean="0"/>
              <a:t>8/5/2025</a:t>
            </a:fld>
            <a:endParaRPr lang="es-AR"/>
          </a:p>
        </p:txBody>
      </p:sp>
      <p:sp>
        <p:nvSpPr>
          <p:cNvPr id="6" name="Footer Placeholder 5">
            <a:extLst>
              <a:ext uri="{FF2B5EF4-FFF2-40B4-BE49-F238E27FC236}">
                <a16:creationId xmlns:a16="http://schemas.microsoft.com/office/drawing/2014/main" id="{489B9BE1-C9D5-557A-7387-7695A2C119A8}"/>
              </a:ext>
            </a:extLst>
          </p:cNvPr>
          <p:cNvSpPr>
            <a:spLocks noGrp="1"/>
          </p:cNvSpPr>
          <p:nvPr>
            <p:ph type="ftr" sz="quarter" idx="11"/>
          </p:nvPr>
        </p:nvSpPr>
        <p:spPr/>
        <p:txBody>
          <a:bodyPr/>
          <a:lstStyle/>
          <a:p>
            <a:endParaRPr lang="es-AR"/>
          </a:p>
        </p:txBody>
      </p:sp>
      <p:sp>
        <p:nvSpPr>
          <p:cNvPr id="7" name="Slide Number Placeholder 6">
            <a:extLst>
              <a:ext uri="{FF2B5EF4-FFF2-40B4-BE49-F238E27FC236}">
                <a16:creationId xmlns:a16="http://schemas.microsoft.com/office/drawing/2014/main" id="{BE166A83-85F7-8E8C-ABF4-6331EE0F6F22}"/>
              </a:ext>
            </a:extLst>
          </p:cNvPr>
          <p:cNvSpPr>
            <a:spLocks noGrp="1"/>
          </p:cNvSpPr>
          <p:nvPr>
            <p:ph type="sldNum" sz="quarter" idx="12"/>
          </p:nvPr>
        </p:nvSpPr>
        <p:spPr/>
        <p:txBody>
          <a:bodyPr/>
          <a:lstStyle/>
          <a:p>
            <a:fld id="{71C1FE47-C3A2-46BA-AF1A-0031EA7851D5}" type="slidenum">
              <a:rPr lang="es-AR" smtClean="0"/>
              <a:t>‹Nº›</a:t>
            </a:fld>
            <a:endParaRPr lang="es-AR"/>
          </a:p>
        </p:txBody>
      </p:sp>
    </p:spTree>
    <p:extLst>
      <p:ext uri="{BB962C8B-B14F-4D97-AF65-F5344CB8AC3E}">
        <p14:creationId xmlns:p14="http://schemas.microsoft.com/office/powerpoint/2010/main" val="2836858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6D894-8B3F-F0E3-4EE3-8334C5B1B0AF}"/>
              </a:ext>
            </a:extLst>
          </p:cNvPr>
          <p:cNvSpPr>
            <a:spLocks noGrp="1"/>
          </p:cNvSpPr>
          <p:nvPr>
            <p:ph type="title"/>
          </p:nvPr>
        </p:nvSpPr>
        <p:spPr>
          <a:xfrm>
            <a:off x="839788" y="365125"/>
            <a:ext cx="10515600" cy="1325563"/>
          </a:xfrm>
        </p:spPr>
        <p:txBody>
          <a:bodyPr/>
          <a:lstStyle/>
          <a:p>
            <a:r>
              <a:rPr lang="en-US"/>
              <a:t>Click to edit Master title style</a:t>
            </a:r>
            <a:endParaRPr lang="es-AR"/>
          </a:p>
        </p:txBody>
      </p:sp>
      <p:sp>
        <p:nvSpPr>
          <p:cNvPr id="3" name="Text Placeholder 2">
            <a:extLst>
              <a:ext uri="{FF2B5EF4-FFF2-40B4-BE49-F238E27FC236}">
                <a16:creationId xmlns:a16="http://schemas.microsoft.com/office/drawing/2014/main" id="{786C0DBB-A204-B66A-18C3-B9D30D3CBD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E94B84-8A4F-5394-C7CB-B0BC2BFD81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5" name="Text Placeholder 4">
            <a:extLst>
              <a:ext uri="{FF2B5EF4-FFF2-40B4-BE49-F238E27FC236}">
                <a16:creationId xmlns:a16="http://schemas.microsoft.com/office/drawing/2014/main" id="{3C816EEF-3385-34C7-BFE4-EEF41FE89F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93E387-8C8C-F3CA-A318-7DD2DE7287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7" name="Date Placeholder 6">
            <a:extLst>
              <a:ext uri="{FF2B5EF4-FFF2-40B4-BE49-F238E27FC236}">
                <a16:creationId xmlns:a16="http://schemas.microsoft.com/office/drawing/2014/main" id="{7EA7B26B-7995-AE57-7871-D94AB49ACC7C}"/>
              </a:ext>
            </a:extLst>
          </p:cNvPr>
          <p:cNvSpPr>
            <a:spLocks noGrp="1"/>
          </p:cNvSpPr>
          <p:nvPr>
            <p:ph type="dt" sz="half" idx="10"/>
          </p:nvPr>
        </p:nvSpPr>
        <p:spPr/>
        <p:txBody>
          <a:bodyPr/>
          <a:lstStyle/>
          <a:p>
            <a:fld id="{8B84AAC3-13B5-4365-9A50-57F55783A4B7}" type="datetimeFigureOut">
              <a:rPr lang="es-AR" smtClean="0"/>
              <a:t>8/5/2025</a:t>
            </a:fld>
            <a:endParaRPr lang="es-AR"/>
          </a:p>
        </p:txBody>
      </p:sp>
      <p:sp>
        <p:nvSpPr>
          <p:cNvPr id="8" name="Footer Placeholder 7">
            <a:extLst>
              <a:ext uri="{FF2B5EF4-FFF2-40B4-BE49-F238E27FC236}">
                <a16:creationId xmlns:a16="http://schemas.microsoft.com/office/drawing/2014/main" id="{1709D935-6644-A9E1-76E0-D28B16C8F9A9}"/>
              </a:ext>
            </a:extLst>
          </p:cNvPr>
          <p:cNvSpPr>
            <a:spLocks noGrp="1"/>
          </p:cNvSpPr>
          <p:nvPr>
            <p:ph type="ftr" sz="quarter" idx="11"/>
          </p:nvPr>
        </p:nvSpPr>
        <p:spPr/>
        <p:txBody>
          <a:bodyPr/>
          <a:lstStyle/>
          <a:p>
            <a:endParaRPr lang="es-AR"/>
          </a:p>
        </p:txBody>
      </p:sp>
      <p:sp>
        <p:nvSpPr>
          <p:cNvPr id="9" name="Slide Number Placeholder 8">
            <a:extLst>
              <a:ext uri="{FF2B5EF4-FFF2-40B4-BE49-F238E27FC236}">
                <a16:creationId xmlns:a16="http://schemas.microsoft.com/office/drawing/2014/main" id="{379DC8B0-AD25-35DC-78B3-86F3A27A2559}"/>
              </a:ext>
            </a:extLst>
          </p:cNvPr>
          <p:cNvSpPr>
            <a:spLocks noGrp="1"/>
          </p:cNvSpPr>
          <p:nvPr>
            <p:ph type="sldNum" sz="quarter" idx="12"/>
          </p:nvPr>
        </p:nvSpPr>
        <p:spPr/>
        <p:txBody>
          <a:bodyPr/>
          <a:lstStyle/>
          <a:p>
            <a:fld id="{71C1FE47-C3A2-46BA-AF1A-0031EA7851D5}" type="slidenum">
              <a:rPr lang="es-AR" smtClean="0"/>
              <a:t>‹Nº›</a:t>
            </a:fld>
            <a:endParaRPr lang="es-AR"/>
          </a:p>
        </p:txBody>
      </p:sp>
    </p:spTree>
    <p:extLst>
      <p:ext uri="{BB962C8B-B14F-4D97-AF65-F5344CB8AC3E}">
        <p14:creationId xmlns:p14="http://schemas.microsoft.com/office/powerpoint/2010/main" val="581966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3AC1B-7EDC-1E56-2BA1-FE377A37DD47}"/>
              </a:ext>
            </a:extLst>
          </p:cNvPr>
          <p:cNvSpPr>
            <a:spLocks noGrp="1"/>
          </p:cNvSpPr>
          <p:nvPr>
            <p:ph type="title"/>
          </p:nvPr>
        </p:nvSpPr>
        <p:spPr/>
        <p:txBody>
          <a:bodyPr/>
          <a:lstStyle/>
          <a:p>
            <a:r>
              <a:rPr lang="en-US"/>
              <a:t>Click to edit Master title style</a:t>
            </a:r>
            <a:endParaRPr lang="es-AR"/>
          </a:p>
        </p:txBody>
      </p:sp>
      <p:sp>
        <p:nvSpPr>
          <p:cNvPr id="3" name="Date Placeholder 2">
            <a:extLst>
              <a:ext uri="{FF2B5EF4-FFF2-40B4-BE49-F238E27FC236}">
                <a16:creationId xmlns:a16="http://schemas.microsoft.com/office/drawing/2014/main" id="{A3464D60-E849-FFA5-2B4A-9B49AA9B4A31}"/>
              </a:ext>
            </a:extLst>
          </p:cNvPr>
          <p:cNvSpPr>
            <a:spLocks noGrp="1"/>
          </p:cNvSpPr>
          <p:nvPr>
            <p:ph type="dt" sz="half" idx="10"/>
          </p:nvPr>
        </p:nvSpPr>
        <p:spPr/>
        <p:txBody>
          <a:bodyPr/>
          <a:lstStyle/>
          <a:p>
            <a:fld id="{8B84AAC3-13B5-4365-9A50-57F55783A4B7}" type="datetimeFigureOut">
              <a:rPr lang="es-AR" smtClean="0"/>
              <a:t>8/5/2025</a:t>
            </a:fld>
            <a:endParaRPr lang="es-AR"/>
          </a:p>
        </p:txBody>
      </p:sp>
      <p:sp>
        <p:nvSpPr>
          <p:cNvPr id="4" name="Footer Placeholder 3">
            <a:extLst>
              <a:ext uri="{FF2B5EF4-FFF2-40B4-BE49-F238E27FC236}">
                <a16:creationId xmlns:a16="http://schemas.microsoft.com/office/drawing/2014/main" id="{37AD1A14-E9E1-7221-A7F0-8313A506E12A}"/>
              </a:ext>
            </a:extLst>
          </p:cNvPr>
          <p:cNvSpPr>
            <a:spLocks noGrp="1"/>
          </p:cNvSpPr>
          <p:nvPr>
            <p:ph type="ftr" sz="quarter" idx="11"/>
          </p:nvPr>
        </p:nvSpPr>
        <p:spPr/>
        <p:txBody>
          <a:bodyPr/>
          <a:lstStyle/>
          <a:p>
            <a:endParaRPr lang="es-AR"/>
          </a:p>
        </p:txBody>
      </p:sp>
      <p:sp>
        <p:nvSpPr>
          <p:cNvPr id="5" name="Slide Number Placeholder 4">
            <a:extLst>
              <a:ext uri="{FF2B5EF4-FFF2-40B4-BE49-F238E27FC236}">
                <a16:creationId xmlns:a16="http://schemas.microsoft.com/office/drawing/2014/main" id="{8FBA9A9E-C946-A31A-D910-2FDA6B6E38B5}"/>
              </a:ext>
            </a:extLst>
          </p:cNvPr>
          <p:cNvSpPr>
            <a:spLocks noGrp="1"/>
          </p:cNvSpPr>
          <p:nvPr>
            <p:ph type="sldNum" sz="quarter" idx="12"/>
          </p:nvPr>
        </p:nvSpPr>
        <p:spPr/>
        <p:txBody>
          <a:bodyPr/>
          <a:lstStyle/>
          <a:p>
            <a:fld id="{71C1FE47-C3A2-46BA-AF1A-0031EA7851D5}" type="slidenum">
              <a:rPr lang="es-AR" smtClean="0"/>
              <a:t>‹Nº›</a:t>
            </a:fld>
            <a:endParaRPr lang="es-AR"/>
          </a:p>
        </p:txBody>
      </p:sp>
    </p:spTree>
    <p:extLst>
      <p:ext uri="{BB962C8B-B14F-4D97-AF65-F5344CB8AC3E}">
        <p14:creationId xmlns:p14="http://schemas.microsoft.com/office/powerpoint/2010/main" val="686054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B40FB7-50F8-7F78-FFA5-E118F543CDED}"/>
              </a:ext>
            </a:extLst>
          </p:cNvPr>
          <p:cNvSpPr>
            <a:spLocks noGrp="1"/>
          </p:cNvSpPr>
          <p:nvPr>
            <p:ph type="dt" sz="half" idx="10"/>
          </p:nvPr>
        </p:nvSpPr>
        <p:spPr/>
        <p:txBody>
          <a:bodyPr/>
          <a:lstStyle/>
          <a:p>
            <a:fld id="{8B84AAC3-13B5-4365-9A50-57F55783A4B7}" type="datetimeFigureOut">
              <a:rPr lang="es-AR" smtClean="0"/>
              <a:t>8/5/2025</a:t>
            </a:fld>
            <a:endParaRPr lang="es-AR"/>
          </a:p>
        </p:txBody>
      </p:sp>
      <p:sp>
        <p:nvSpPr>
          <p:cNvPr id="3" name="Footer Placeholder 2">
            <a:extLst>
              <a:ext uri="{FF2B5EF4-FFF2-40B4-BE49-F238E27FC236}">
                <a16:creationId xmlns:a16="http://schemas.microsoft.com/office/drawing/2014/main" id="{A7083D89-E147-3F67-E22F-CF9C5B0A5AEA}"/>
              </a:ext>
            </a:extLst>
          </p:cNvPr>
          <p:cNvSpPr>
            <a:spLocks noGrp="1"/>
          </p:cNvSpPr>
          <p:nvPr>
            <p:ph type="ftr" sz="quarter" idx="11"/>
          </p:nvPr>
        </p:nvSpPr>
        <p:spPr/>
        <p:txBody>
          <a:bodyPr/>
          <a:lstStyle/>
          <a:p>
            <a:endParaRPr lang="es-AR"/>
          </a:p>
        </p:txBody>
      </p:sp>
      <p:sp>
        <p:nvSpPr>
          <p:cNvPr id="4" name="Slide Number Placeholder 3">
            <a:extLst>
              <a:ext uri="{FF2B5EF4-FFF2-40B4-BE49-F238E27FC236}">
                <a16:creationId xmlns:a16="http://schemas.microsoft.com/office/drawing/2014/main" id="{8300368B-FA14-5C5C-CD1B-FD250DD193B2}"/>
              </a:ext>
            </a:extLst>
          </p:cNvPr>
          <p:cNvSpPr>
            <a:spLocks noGrp="1"/>
          </p:cNvSpPr>
          <p:nvPr>
            <p:ph type="sldNum" sz="quarter" idx="12"/>
          </p:nvPr>
        </p:nvSpPr>
        <p:spPr/>
        <p:txBody>
          <a:bodyPr/>
          <a:lstStyle/>
          <a:p>
            <a:fld id="{71C1FE47-C3A2-46BA-AF1A-0031EA7851D5}" type="slidenum">
              <a:rPr lang="es-AR" smtClean="0"/>
              <a:t>‹Nº›</a:t>
            </a:fld>
            <a:endParaRPr lang="es-AR"/>
          </a:p>
        </p:txBody>
      </p:sp>
    </p:spTree>
    <p:extLst>
      <p:ext uri="{BB962C8B-B14F-4D97-AF65-F5344CB8AC3E}">
        <p14:creationId xmlns:p14="http://schemas.microsoft.com/office/powerpoint/2010/main" val="845046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55C15-B2FC-83F5-A872-1466D0BF8D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AR"/>
          </a:p>
        </p:txBody>
      </p:sp>
      <p:sp>
        <p:nvSpPr>
          <p:cNvPr id="3" name="Content Placeholder 2">
            <a:extLst>
              <a:ext uri="{FF2B5EF4-FFF2-40B4-BE49-F238E27FC236}">
                <a16:creationId xmlns:a16="http://schemas.microsoft.com/office/drawing/2014/main" id="{0481B6AD-17F5-7D42-9AEB-ED58DB94CE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4" name="Text Placeholder 3">
            <a:extLst>
              <a:ext uri="{FF2B5EF4-FFF2-40B4-BE49-F238E27FC236}">
                <a16:creationId xmlns:a16="http://schemas.microsoft.com/office/drawing/2014/main" id="{180A9FF1-03A0-5780-9B57-A3B08C48F8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651FE1-763C-DC74-F79D-1BD5E017548C}"/>
              </a:ext>
            </a:extLst>
          </p:cNvPr>
          <p:cNvSpPr>
            <a:spLocks noGrp="1"/>
          </p:cNvSpPr>
          <p:nvPr>
            <p:ph type="dt" sz="half" idx="10"/>
          </p:nvPr>
        </p:nvSpPr>
        <p:spPr/>
        <p:txBody>
          <a:bodyPr/>
          <a:lstStyle/>
          <a:p>
            <a:fld id="{8B84AAC3-13B5-4365-9A50-57F55783A4B7}" type="datetimeFigureOut">
              <a:rPr lang="es-AR" smtClean="0"/>
              <a:t>8/5/2025</a:t>
            </a:fld>
            <a:endParaRPr lang="es-AR"/>
          </a:p>
        </p:txBody>
      </p:sp>
      <p:sp>
        <p:nvSpPr>
          <p:cNvPr id="6" name="Footer Placeholder 5">
            <a:extLst>
              <a:ext uri="{FF2B5EF4-FFF2-40B4-BE49-F238E27FC236}">
                <a16:creationId xmlns:a16="http://schemas.microsoft.com/office/drawing/2014/main" id="{641984F8-00AE-4C39-8A27-C48B67B99BAB}"/>
              </a:ext>
            </a:extLst>
          </p:cNvPr>
          <p:cNvSpPr>
            <a:spLocks noGrp="1"/>
          </p:cNvSpPr>
          <p:nvPr>
            <p:ph type="ftr" sz="quarter" idx="11"/>
          </p:nvPr>
        </p:nvSpPr>
        <p:spPr/>
        <p:txBody>
          <a:bodyPr/>
          <a:lstStyle/>
          <a:p>
            <a:endParaRPr lang="es-AR"/>
          </a:p>
        </p:txBody>
      </p:sp>
      <p:sp>
        <p:nvSpPr>
          <p:cNvPr id="7" name="Slide Number Placeholder 6">
            <a:extLst>
              <a:ext uri="{FF2B5EF4-FFF2-40B4-BE49-F238E27FC236}">
                <a16:creationId xmlns:a16="http://schemas.microsoft.com/office/drawing/2014/main" id="{BBCF6041-3515-70A0-52D4-8F62D07E14F0}"/>
              </a:ext>
            </a:extLst>
          </p:cNvPr>
          <p:cNvSpPr>
            <a:spLocks noGrp="1"/>
          </p:cNvSpPr>
          <p:nvPr>
            <p:ph type="sldNum" sz="quarter" idx="12"/>
          </p:nvPr>
        </p:nvSpPr>
        <p:spPr/>
        <p:txBody>
          <a:bodyPr/>
          <a:lstStyle/>
          <a:p>
            <a:fld id="{71C1FE47-C3A2-46BA-AF1A-0031EA7851D5}" type="slidenum">
              <a:rPr lang="es-AR" smtClean="0"/>
              <a:t>‹Nº›</a:t>
            </a:fld>
            <a:endParaRPr lang="es-AR"/>
          </a:p>
        </p:txBody>
      </p:sp>
    </p:spTree>
    <p:extLst>
      <p:ext uri="{BB962C8B-B14F-4D97-AF65-F5344CB8AC3E}">
        <p14:creationId xmlns:p14="http://schemas.microsoft.com/office/powerpoint/2010/main" val="19626364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91960-A3C3-7829-1137-3B55DDB5C7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AR"/>
          </a:p>
        </p:txBody>
      </p:sp>
      <p:sp>
        <p:nvSpPr>
          <p:cNvPr id="3" name="Picture Placeholder 2">
            <a:extLst>
              <a:ext uri="{FF2B5EF4-FFF2-40B4-BE49-F238E27FC236}">
                <a16:creationId xmlns:a16="http://schemas.microsoft.com/office/drawing/2014/main" id="{530515A1-394C-0EFA-A83C-D7F73B2461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Text Placeholder 3">
            <a:extLst>
              <a:ext uri="{FF2B5EF4-FFF2-40B4-BE49-F238E27FC236}">
                <a16:creationId xmlns:a16="http://schemas.microsoft.com/office/drawing/2014/main" id="{125DA8CE-FAEB-6369-4975-679FE0BE62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C6CCD4-0191-C067-3DB9-4E7ADDD15BD4}"/>
              </a:ext>
            </a:extLst>
          </p:cNvPr>
          <p:cNvSpPr>
            <a:spLocks noGrp="1"/>
          </p:cNvSpPr>
          <p:nvPr>
            <p:ph type="dt" sz="half" idx="10"/>
          </p:nvPr>
        </p:nvSpPr>
        <p:spPr/>
        <p:txBody>
          <a:bodyPr/>
          <a:lstStyle/>
          <a:p>
            <a:fld id="{8B84AAC3-13B5-4365-9A50-57F55783A4B7}" type="datetimeFigureOut">
              <a:rPr lang="es-AR" smtClean="0"/>
              <a:t>8/5/2025</a:t>
            </a:fld>
            <a:endParaRPr lang="es-AR"/>
          </a:p>
        </p:txBody>
      </p:sp>
      <p:sp>
        <p:nvSpPr>
          <p:cNvPr id="6" name="Footer Placeholder 5">
            <a:extLst>
              <a:ext uri="{FF2B5EF4-FFF2-40B4-BE49-F238E27FC236}">
                <a16:creationId xmlns:a16="http://schemas.microsoft.com/office/drawing/2014/main" id="{05D99646-275C-1D93-C917-95F21C347543}"/>
              </a:ext>
            </a:extLst>
          </p:cNvPr>
          <p:cNvSpPr>
            <a:spLocks noGrp="1"/>
          </p:cNvSpPr>
          <p:nvPr>
            <p:ph type="ftr" sz="quarter" idx="11"/>
          </p:nvPr>
        </p:nvSpPr>
        <p:spPr/>
        <p:txBody>
          <a:bodyPr/>
          <a:lstStyle/>
          <a:p>
            <a:endParaRPr lang="es-AR"/>
          </a:p>
        </p:txBody>
      </p:sp>
      <p:sp>
        <p:nvSpPr>
          <p:cNvPr id="7" name="Slide Number Placeholder 6">
            <a:extLst>
              <a:ext uri="{FF2B5EF4-FFF2-40B4-BE49-F238E27FC236}">
                <a16:creationId xmlns:a16="http://schemas.microsoft.com/office/drawing/2014/main" id="{BCEC21E9-FB29-78F1-441A-F23F97A75BD3}"/>
              </a:ext>
            </a:extLst>
          </p:cNvPr>
          <p:cNvSpPr>
            <a:spLocks noGrp="1"/>
          </p:cNvSpPr>
          <p:nvPr>
            <p:ph type="sldNum" sz="quarter" idx="12"/>
          </p:nvPr>
        </p:nvSpPr>
        <p:spPr/>
        <p:txBody>
          <a:bodyPr/>
          <a:lstStyle/>
          <a:p>
            <a:fld id="{71C1FE47-C3A2-46BA-AF1A-0031EA7851D5}" type="slidenum">
              <a:rPr lang="es-AR" smtClean="0"/>
              <a:t>‹Nº›</a:t>
            </a:fld>
            <a:endParaRPr lang="es-AR"/>
          </a:p>
        </p:txBody>
      </p:sp>
    </p:spTree>
    <p:extLst>
      <p:ext uri="{BB962C8B-B14F-4D97-AF65-F5344CB8AC3E}">
        <p14:creationId xmlns:p14="http://schemas.microsoft.com/office/powerpoint/2010/main" val="3755723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F7C16-A152-8AE3-9F9B-FA0C881A89DD}"/>
              </a:ext>
            </a:extLst>
          </p:cNvPr>
          <p:cNvSpPr>
            <a:spLocks noGrp="1"/>
          </p:cNvSpPr>
          <p:nvPr>
            <p:ph type="title"/>
          </p:nvPr>
        </p:nvSpPr>
        <p:spPr/>
        <p:txBody>
          <a:bodyPr/>
          <a:lstStyle/>
          <a:p>
            <a:r>
              <a:rPr lang="en-US"/>
              <a:t>Click to edit Master title style</a:t>
            </a:r>
            <a:endParaRPr lang="es-AR"/>
          </a:p>
        </p:txBody>
      </p:sp>
      <p:sp>
        <p:nvSpPr>
          <p:cNvPr id="3" name="Vertical Text Placeholder 2">
            <a:extLst>
              <a:ext uri="{FF2B5EF4-FFF2-40B4-BE49-F238E27FC236}">
                <a16:creationId xmlns:a16="http://schemas.microsoft.com/office/drawing/2014/main" id="{970A1973-1273-14C9-9971-E5F9B42FC3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4" name="Date Placeholder 3">
            <a:extLst>
              <a:ext uri="{FF2B5EF4-FFF2-40B4-BE49-F238E27FC236}">
                <a16:creationId xmlns:a16="http://schemas.microsoft.com/office/drawing/2014/main" id="{451CFEC2-FC73-64FA-8DBD-E80C26FC977E}"/>
              </a:ext>
            </a:extLst>
          </p:cNvPr>
          <p:cNvSpPr>
            <a:spLocks noGrp="1"/>
          </p:cNvSpPr>
          <p:nvPr>
            <p:ph type="dt" sz="half" idx="10"/>
          </p:nvPr>
        </p:nvSpPr>
        <p:spPr/>
        <p:txBody>
          <a:bodyPr/>
          <a:lstStyle/>
          <a:p>
            <a:fld id="{8B84AAC3-13B5-4365-9A50-57F55783A4B7}" type="datetimeFigureOut">
              <a:rPr lang="es-AR" smtClean="0"/>
              <a:t>8/5/2025</a:t>
            </a:fld>
            <a:endParaRPr lang="es-AR"/>
          </a:p>
        </p:txBody>
      </p:sp>
      <p:sp>
        <p:nvSpPr>
          <p:cNvPr id="5" name="Footer Placeholder 4">
            <a:extLst>
              <a:ext uri="{FF2B5EF4-FFF2-40B4-BE49-F238E27FC236}">
                <a16:creationId xmlns:a16="http://schemas.microsoft.com/office/drawing/2014/main" id="{02636D53-0F54-3873-F12F-333A75BDCD99}"/>
              </a:ext>
            </a:extLst>
          </p:cNvPr>
          <p:cNvSpPr>
            <a:spLocks noGrp="1"/>
          </p:cNvSpPr>
          <p:nvPr>
            <p:ph type="ftr" sz="quarter" idx="11"/>
          </p:nvPr>
        </p:nvSpPr>
        <p:spPr/>
        <p:txBody>
          <a:bodyPr/>
          <a:lstStyle/>
          <a:p>
            <a:endParaRPr lang="es-AR"/>
          </a:p>
        </p:txBody>
      </p:sp>
      <p:sp>
        <p:nvSpPr>
          <p:cNvPr id="6" name="Slide Number Placeholder 5">
            <a:extLst>
              <a:ext uri="{FF2B5EF4-FFF2-40B4-BE49-F238E27FC236}">
                <a16:creationId xmlns:a16="http://schemas.microsoft.com/office/drawing/2014/main" id="{168B7C11-1122-FEAB-6011-2D5698844B04}"/>
              </a:ext>
            </a:extLst>
          </p:cNvPr>
          <p:cNvSpPr>
            <a:spLocks noGrp="1"/>
          </p:cNvSpPr>
          <p:nvPr>
            <p:ph type="sldNum" sz="quarter" idx="12"/>
          </p:nvPr>
        </p:nvSpPr>
        <p:spPr/>
        <p:txBody>
          <a:bodyPr/>
          <a:lstStyle/>
          <a:p>
            <a:fld id="{71C1FE47-C3A2-46BA-AF1A-0031EA7851D5}" type="slidenum">
              <a:rPr lang="es-AR" smtClean="0"/>
              <a:t>‹Nº›</a:t>
            </a:fld>
            <a:endParaRPr lang="es-AR"/>
          </a:p>
        </p:txBody>
      </p:sp>
    </p:spTree>
    <p:extLst>
      <p:ext uri="{BB962C8B-B14F-4D97-AF65-F5344CB8AC3E}">
        <p14:creationId xmlns:p14="http://schemas.microsoft.com/office/powerpoint/2010/main" val="2306926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57F39F-4252-46CF-9BB7-0384F7F6477A}"/>
              </a:ext>
            </a:extLst>
          </p:cNvPr>
          <p:cNvSpPr>
            <a:spLocks noGrp="1"/>
          </p:cNvSpPr>
          <p:nvPr>
            <p:ph type="title"/>
          </p:nvPr>
        </p:nvSpPr>
        <p:spPr>
          <a:xfrm>
            <a:off x="354782" y="202796"/>
            <a:ext cx="9915373" cy="565430"/>
          </a:xfrm>
        </p:spPr>
        <p:txBody>
          <a:bodyPr>
            <a:normAutofit/>
          </a:bodyPr>
          <a:lstStyle>
            <a:lvl1pPr>
              <a:defRPr sz="3200" b="1">
                <a:solidFill>
                  <a:srgbClr val="005F93"/>
                </a:solidFill>
              </a:defRPr>
            </a:lvl1pPr>
          </a:lstStyle>
          <a:p>
            <a:r>
              <a:rPr lang="es-ES" dirty="0"/>
              <a:t>Haga clic para modificar el estilo de título del patrón</a:t>
            </a:r>
            <a:endParaRPr lang="es-AR" dirty="0"/>
          </a:p>
        </p:txBody>
      </p:sp>
      <p:sp>
        <p:nvSpPr>
          <p:cNvPr id="3" name="Marcador de contenido 2">
            <a:extLst>
              <a:ext uri="{FF2B5EF4-FFF2-40B4-BE49-F238E27FC236}">
                <a16:creationId xmlns:a16="http://schemas.microsoft.com/office/drawing/2014/main" id="{3D66BBAA-5676-4B92-B24B-34F15421BA5C}"/>
              </a:ext>
            </a:extLst>
          </p:cNvPr>
          <p:cNvSpPr>
            <a:spLocks noGrp="1"/>
          </p:cNvSpPr>
          <p:nvPr>
            <p:ph idx="1"/>
          </p:nvPr>
        </p:nvSpPr>
        <p:spPr>
          <a:xfrm>
            <a:off x="380182" y="1520399"/>
            <a:ext cx="11684818" cy="4597677"/>
          </a:xfrm>
        </p:spPr>
        <p:txBody>
          <a:bodyPr/>
          <a:lstStyle>
            <a:lvl1pPr>
              <a:defRPr>
                <a:solidFill>
                  <a:schemeClr val="bg2">
                    <a:lumMod val="10000"/>
                  </a:schemeClr>
                </a:solidFill>
              </a:defRPr>
            </a:lvl1pPr>
            <a:lvl2pPr>
              <a:defRPr>
                <a:solidFill>
                  <a:schemeClr val="bg2">
                    <a:lumMod val="10000"/>
                  </a:schemeClr>
                </a:solidFill>
              </a:defRPr>
            </a:lvl2pPr>
            <a:lvl3pPr>
              <a:defRPr>
                <a:solidFill>
                  <a:schemeClr val="bg2">
                    <a:lumMod val="10000"/>
                  </a:schemeClr>
                </a:solidFill>
              </a:defRPr>
            </a:lvl3pPr>
            <a:lvl4pPr>
              <a:defRPr>
                <a:solidFill>
                  <a:schemeClr val="bg2">
                    <a:lumMod val="10000"/>
                  </a:schemeClr>
                </a:solidFill>
              </a:defRPr>
            </a:lvl4pPr>
            <a:lvl5pPr>
              <a:defRPr>
                <a:solidFill>
                  <a:schemeClr val="bg2">
                    <a:lumMod val="10000"/>
                  </a:schemeClr>
                </a:solidFill>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AR" dirty="0"/>
          </a:p>
        </p:txBody>
      </p:sp>
      <p:cxnSp>
        <p:nvCxnSpPr>
          <p:cNvPr id="8" name="Conector recto 7">
            <a:extLst>
              <a:ext uri="{FF2B5EF4-FFF2-40B4-BE49-F238E27FC236}">
                <a16:creationId xmlns:a16="http://schemas.microsoft.com/office/drawing/2014/main" id="{D4A6F160-A0D9-4535-90C1-9BF01B818098}"/>
              </a:ext>
            </a:extLst>
          </p:cNvPr>
          <p:cNvCxnSpPr>
            <a:cxnSpLocks/>
          </p:cNvCxnSpPr>
          <p:nvPr userDrawn="1"/>
        </p:nvCxnSpPr>
        <p:spPr>
          <a:xfrm>
            <a:off x="384189" y="869524"/>
            <a:ext cx="2476899" cy="0"/>
          </a:xfrm>
          <a:prstGeom prst="line">
            <a:avLst/>
          </a:prstGeom>
          <a:ln w="28575">
            <a:solidFill>
              <a:srgbClr val="005F93"/>
            </a:solidFill>
          </a:ln>
        </p:spPr>
        <p:style>
          <a:lnRef idx="1">
            <a:schemeClr val="accent1"/>
          </a:lnRef>
          <a:fillRef idx="0">
            <a:schemeClr val="accent1"/>
          </a:fillRef>
          <a:effectRef idx="0">
            <a:schemeClr val="accent1"/>
          </a:effectRef>
          <a:fontRef idx="minor">
            <a:schemeClr val="tx1"/>
          </a:fontRef>
        </p:style>
      </p:cxnSp>
      <p:sp>
        <p:nvSpPr>
          <p:cNvPr id="10" name="Marcador de texto 2">
            <a:extLst>
              <a:ext uri="{FF2B5EF4-FFF2-40B4-BE49-F238E27FC236}">
                <a16:creationId xmlns:a16="http://schemas.microsoft.com/office/drawing/2014/main" id="{1558B1AA-517A-47F4-959E-EAB3E7C62C01}"/>
              </a:ext>
            </a:extLst>
          </p:cNvPr>
          <p:cNvSpPr>
            <a:spLocks noGrp="1"/>
          </p:cNvSpPr>
          <p:nvPr>
            <p:ph type="body" idx="13"/>
          </p:nvPr>
        </p:nvSpPr>
        <p:spPr>
          <a:xfrm>
            <a:off x="380182" y="947613"/>
            <a:ext cx="9915373" cy="438469"/>
          </a:xfrm>
        </p:spPr>
        <p:txBody>
          <a:bodyPr anchor="b"/>
          <a:lstStyle>
            <a:lvl1pPr marL="0" indent="0">
              <a:buNone/>
              <a:defRPr sz="2400" b="1">
                <a:solidFill>
                  <a:srgbClr val="05344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1" name="Marcador de fecha 6">
            <a:extLst>
              <a:ext uri="{FF2B5EF4-FFF2-40B4-BE49-F238E27FC236}">
                <a16:creationId xmlns:a16="http://schemas.microsoft.com/office/drawing/2014/main" id="{75459A09-ACA3-4CFB-9741-A2C8599FA81C}"/>
              </a:ext>
            </a:extLst>
          </p:cNvPr>
          <p:cNvSpPr>
            <a:spLocks noGrp="1"/>
          </p:cNvSpPr>
          <p:nvPr>
            <p:ph type="dt" sz="half" idx="10"/>
          </p:nvPr>
        </p:nvSpPr>
        <p:spPr>
          <a:xfrm>
            <a:off x="251039" y="6356350"/>
            <a:ext cx="2743200" cy="365125"/>
          </a:xfrm>
        </p:spPr>
        <p:txBody>
          <a:bodyPr/>
          <a:lstStyle>
            <a:lvl1pPr>
              <a:defRPr>
                <a:solidFill>
                  <a:srgbClr val="005F93"/>
                </a:solidFill>
              </a:defRPr>
            </a:lvl1pPr>
          </a:lstStyle>
          <a:p>
            <a:fld id="{A7C60A54-F5DF-435D-BFC5-CB76041C9FDE}" type="datetimeFigureOut">
              <a:rPr lang="es-AR" smtClean="0"/>
              <a:pPr/>
              <a:t>8/5/2025</a:t>
            </a:fld>
            <a:endParaRPr lang="es-AR"/>
          </a:p>
        </p:txBody>
      </p:sp>
      <p:sp>
        <p:nvSpPr>
          <p:cNvPr id="12" name="Marcador de número de diapositiva 5">
            <a:extLst>
              <a:ext uri="{FF2B5EF4-FFF2-40B4-BE49-F238E27FC236}">
                <a16:creationId xmlns:a16="http://schemas.microsoft.com/office/drawing/2014/main" id="{10721123-635D-4624-B0F6-C1449EFBC807}"/>
              </a:ext>
            </a:extLst>
          </p:cNvPr>
          <p:cNvSpPr>
            <a:spLocks noGrp="1"/>
          </p:cNvSpPr>
          <p:nvPr>
            <p:ph type="sldNum" sz="quarter" idx="4"/>
          </p:nvPr>
        </p:nvSpPr>
        <p:spPr>
          <a:xfrm>
            <a:off x="11588816" y="6369958"/>
            <a:ext cx="476183" cy="351518"/>
          </a:xfrm>
          <a:prstGeom prst="rect">
            <a:avLst/>
          </a:prstGeom>
        </p:spPr>
        <p:txBody>
          <a:bodyPr vert="horz" lIns="91440" tIns="45720" rIns="91440" bIns="45720" rtlCol="0" anchor="ctr"/>
          <a:lstStyle>
            <a:lvl1pPr algn="r">
              <a:defRPr sz="1200">
                <a:solidFill>
                  <a:srgbClr val="ED7D31"/>
                </a:solidFill>
              </a:defRPr>
            </a:lvl1pPr>
          </a:lstStyle>
          <a:p>
            <a:fld id="{32220EFD-771C-4CFD-B7BE-2BEEB11A9E1B}" type="slidenum">
              <a:rPr lang="es-AR" smtClean="0"/>
              <a:pPr/>
              <a:t>‹Nº›</a:t>
            </a:fld>
            <a:endParaRPr lang="es-AR" dirty="0"/>
          </a:p>
        </p:txBody>
      </p:sp>
      <p:pic>
        <p:nvPicPr>
          <p:cNvPr id="4" name="Imagen 3">
            <a:extLst>
              <a:ext uri="{FF2B5EF4-FFF2-40B4-BE49-F238E27FC236}">
                <a16:creationId xmlns:a16="http://schemas.microsoft.com/office/drawing/2014/main" id="{0A7E5315-F6C9-959B-66B6-D89C7764D618}"/>
              </a:ext>
            </a:extLst>
          </p:cNvPr>
          <p:cNvPicPr>
            <a:picLocks noChangeAspect="1"/>
          </p:cNvPicPr>
          <p:nvPr userDrawn="1"/>
        </p:nvPicPr>
        <p:blipFill>
          <a:blip r:embed="rId2"/>
          <a:stretch>
            <a:fillRect/>
          </a:stretch>
        </p:blipFill>
        <p:spPr>
          <a:xfrm>
            <a:off x="10449008" y="65822"/>
            <a:ext cx="1615992" cy="565430"/>
          </a:xfrm>
          <a:prstGeom prst="rect">
            <a:avLst/>
          </a:prstGeom>
        </p:spPr>
      </p:pic>
    </p:spTree>
    <p:extLst>
      <p:ext uri="{BB962C8B-B14F-4D97-AF65-F5344CB8AC3E}">
        <p14:creationId xmlns:p14="http://schemas.microsoft.com/office/powerpoint/2010/main" val="34902806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D68F84-ACEF-C63A-89FE-7DABCC7727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AR"/>
          </a:p>
        </p:txBody>
      </p:sp>
      <p:sp>
        <p:nvSpPr>
          <p:cNvPr id="3" name="Vertical Text Placeholder 2">
            <a:extLst>
              <a:ext uri="{FF2B5EF4-FFF2-40B4-BE49-F238E27FC236}">
                <a16:creationId xmlns:a16="http://schemas.microsoft.com/office/drawing/2014/main" id="{71616F47-C555-EE96-55B1-8D999015457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4" name="Date Placeholder 3">
            <a:extLst>
              <a:ext uri="{FF2B5EF4-FFF2-40B4-BE49-F238E27FC236}">
                <a16:creationId xmlns:a16="http://schemas.microsoft.com/office/drawing/2014/main" id="{CACCB867-4EF2-2CDE-37DA-13061974E036}"/>
              </a:ext>
            </a:extLst>
          </p:cNvPr>
          <p:cNvSpPr>
            <a:spLocks noGrp="1"/>
          </p:cNvSpPr>
          <p:nvPr>
            <p:ph type="dt" sz="half" idx="10"/>
          </p:nvPr>
        </p:nvSpPr>
        <p:spPr/>
        <p:txBody>
          <a:bodyPr/>
          <a:lstStyle/>
          <a:p>
            <a:fld id="{8B84AAC3-13B5-4365-9A50-57F55783A4B7}" type="datetimeFigureOut">
              <a:rPr lang="es-AR" smtClean="0"/>
              <a:t>8/5/2025</a:t>
            </a:fld>
            <a:endParaRPr lang="es-AR"/>
          </a:p>
        </p:txBody>
      </p:sp>
      <p:sp>
        <p:nvSpPr>
          <p:cNvPr id="5" name="Footer Placeholder 4">
            <a:extLst>
              <a:ext uri="{FF2B5EF4-FFF2-40B4-BE49-F238E27FC236}">
                <a16:creationId xmlns:a16="http://schemas.microsoft.com/office/drawing/2014/main" id="{633DA08D-6831-13A6-0D5B-AE59B1E2967E}"/>
              </a:ext>
            </a:extLst>
          </p:cNvPr>
          <p:cNvSpPr>
            <a:spLocks noGrp="1"/>
          </p:cNvSpPr>
          <p:nvPr>
            <p:ph type="ftr" sz="quarter" idx="11"/>
          </p:nvPr>
        </p:nvSpPr>
        <p:spPr/>
        <p:txBody>
          <a:bodyPr/>
          <a:lstStyle/>
          <a:p>
            <a:endParaRPr lang="es-AR"/>
          </a:p>
        </p:txBody>
      </p:sp>
      <p:sp>
        <p:nvSpPr>
          <p:cNvPr id="6" name="Slide Number Placeholder 5">
            <a:extLst>
              <a:ext uri="{FF2B5EF4-FFF2-40B4-BE49-F238E27FC236}">
                <a16:creationId xmlns:a16="http://schemas.microsoft.com/office/drawing/2014/main" id="{F493E1E5-4F84-0B29-177D-F231443BDAF2}"/>
              </a:ext>
            </a:extLst>
          </p:cNvPr>
          <p:cNvSpPr>
            <a:spLocks noGrp="1"/>
          </p:cNvSpPr>
          <p:nvPr>
            <p:ph type="sldNum" sz="quarter" idx="12"/>
          </p:nvPr>
        </p:nvSpPr>
        <p:spPr/>
        <p:txBody>
          <a:bodyPr/>
          <a:lstStyle/>
          <a:p>
            <a:fld id="{71C1FE47-C3A2-46BA-AF1A-0031EA7851D5}" type="slidenum">
              <a:rPr lang="es-AR" smtClean="0"/>
              <a:t>‹Nº›</a:t>
            </a:fld>
            <a:endParaRPr lang="es-AR"/>
          </a:p>
        </p:txBody>
      </p:sp>
    </p:spTree>
    <p:extLst>
      <p:ext uri="{BB962C8B-B14F-4D97-AF65-F5344CB8AC3E}">
        <p14:creationId xmlns:p14="http://schemas.microsoft.com/office/powerpoint/2010/main" val="1317243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CBC9D1-A9D0-78E6-62F9-C9CE2BCDC8D1}"/>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contenido 2">
            <a:extLst>
              <a:ext uri="{FF2B5EF4-FFF2-40B4-BE49-F238E27FC236}">
                <a16:creationId xmlns:a16="http://schemas.microsoft.com/office/drawing/2014/main" id="{6014F059-D8DB-FEDD-0E0C-51B83C8CCF5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AFB08492-1838-9694-580F-6998489C76D1}"/>
              </a:ext>
            </a:extLst>
          </p:cNvPr>
          <p:cNvSpPr>
            <a:spLocks noGrp="1"/>
          </p:cNvSpPr>
          <p:nvPr>
            <p:ph type="dt" sz="half" idx="10"/>
          </p:nvPr>
        </p:nvSpPr>
        <p:spPr>
          <a:xfrm>
            <a:off x="838200" y="6356350"/>
            <a:ext cx="2743200" cy="365125"/>
          </a:xfrm>
          <a:prstGeom prst="rect">
            <a:avLst/>
          </a:prstGeom>
        </p:spPr>
        <p:txBody>
          <a:bodyPr/>
          <a:lstStyle/>
          <a:p>
            <a:fld id="{82B723D1-FAFE-43D5-B3D1-794548799915}" type="datetimeFigureOut">
              <a:rPr lang="es-419" smtClean="0"/>
              <a:t>8/5/2025</a:t>
            </a:fld>
            <a:endParaRPr lang="es-419"/>
          </a:p>
        </p:txBody>
      </p:sp>
      <p:sp>
        <p:nvSpPr>
          <p:cNvPr id="5" name="Marcador de pie de página 4">
            <a:extLst>
              <a:ext uri="{FF2B5EF4-FFF2-40B4-BE49-F238E27FC236}">
                <a16:creationId xmlns:a16="http://schemas.microsoft.com/office/drawing/2014/main" id="{628A7045-C7D6-F8F9-83E8-A0C598120C79}"/>
              </a:ext>
            </a:extLst>
          </p:cNvPr>
          <p:cNvSpPr>
            <a:spLocks noGrp="1"/>
          </p:cNvSpPr>
          <p:nvPr>
            <p:ph type="ftr" sz="quarter" idx="11"/>
          </p:nvPr>
        </p:nvSpPr>
        <p:spPr>
          <a:xfrm>
            <a:off x="4038600" y="6356350"/>
            <a:ext cx="4114800" cy="365125"/>
          </a:xfrm>
          <a:prstGeom prst="rect">
            <a:avLst/>
          </a:prstGeom>
        </p:spPr>
        <p:txBody>
          <a:bodyPr/>
          <a:lstStyle/>
          <a:p>
            <a:endParaRPr lang="es-419"/>
          </a:p>
        </p:txBody>
      </p:sp>
      <p:sp>
        <p:nvSpPr>
          <p:cNvPr id="6" name="Marcador de número de diapositiva 5">
            <a:extLst>
              <a:ext uri="{FF2B5EF4-FFF2-40B4-BE49-F238E27FC236}">
                <a16:creationId xmlns:a16="http://schemas.microsoft.com/office/drawing/2014/main" id="{5BF11776-3FA6-2414-8AE3-109A49567FEA}"/>
              </a:ext>
            </a:extLst>
          </p:cNvPr>
          <p:cNvSpPr>
            <a:spLocks noGrp="1"/>
          </p:cNvSpPr>
          <p:nvPr>
            <p:ph type="sldNum" sz="quarter" idx="12"/>
          </p:nvPr>
        </p:nvSpPr>
        <p:spPr/>
        <p:txBody>
          <a:bodyPr/>
          <a:lstStyle/>
          <a:p>
            <a:fld id="{71C1FE47-C3A2-46BA-AF1A-0031EA7851D5}" type="slidenum">
              <a:rPr lang="es-AR" smtClean="0"/>
              <a:pPr/>
              <a:t>‹Nº›</a:t>
            </a:fld>
            <a:endParaRPr lang="es-AR"/>
          </a:p>
        </p:txBody>
      </p:sp>
    </p:spTree>
    <p:extLst>
      <p:ext uri="{BB962C8B-B14F-4D97-AF65-F5344CB8AC3E}">
        <p14:creationId xmlns:p14="http://schemas.microsoft.com/office/powerpoint/2010/main" val="2341522566"/>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A17879-AD90-9128-67E7-8D64287399FC}"/>
              </a:ext>
            </a:extLst>
          </p:cNvPr>
          <p:cNvSpPr>
            <a:spLocks noGrp="1"/>
          </p:cNvSpPr>
          <p:nvPr>
            <p:ph type="ctrTitle"/>
          </p:nvPr>
        </p:nvSpPr>
        <p:spPr>
          <a:xfrm>
            <a:off x="1524000" y="1122363"/>
            <a:ext cx="9144000" cy="2387600"/>
          </a:xfrm>
        </p:spPr>
        <p:txBody>
          <a:bodyPr anchor="b">
            <a:normAutofit/>
          </a:bodyPr>
          <a:lstStyle>
            <a:lvl1pPr algn="ctr">
              <a:defRPr sz="4800"/>
            </a:lvl1pPr>
          </a:lstStyle>
          <a:p>
            <a:r>
              <a:rPr lang="es-ES" dirty="0"/>
              <a:t>Haga clic para modificar el estilo de título del patrón</a:t>
            </a:r>
            <a:endParaRPr lang="es-419" dirty="0"/>
          </a:p>
        </p:txBody>
      </p:sp>
      <p:sp>
        <p:nvSpPr>
          <p:cNvPr id="3" name="Subtítulo 2">
            <a:extLst>
              <a:ext uri="{FF2B5EF4-FFF2-40B4-BE49-F238E27FC236}">
                <a16:creationId xmlns:a16="http://schemas.microsoft.com/office/drawing/2014/main" id="{E73AE45A-4492-EE6F-0DC4-D32CD74562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419"/>
          </a:p>
        </p:txBody>
      </p:sp>
      <p:sp>
        <p:nvSpPr>
          <p:cNvPr id="4" name="Marcador de fecha 3">
            <a:extLst>
              <a:ext uri="{FF2B5EF4-FFF2-40B4-BE49-F238E27FC236}">
                <a16:creationId xmlns:a16="http://schemas.microsoft.com/office/drawing/2014/main" id="{A3268E5A-5C97-F9F9-E0FB-D1D1A673B38E}"/>
              </a:ext>
            </a:extLst>
          </p:cNvPr>
          <p:cNvSpPr>
            <a:spLocks noGrp="1"/>
          </p:cNvSpPr>
          <p:nvPr>
            <p:ph type="dt" sz="half" idx="10"/>
          </p:nvPr>
        </p:nvSpPr>
        <p:spPr>
          <a:xfrm>
            <a:off x="838200" y="6356350"/>
            <a:ext cx="2743200" cy="365125"/>
          </a:xfrm>
          <a:prstGeom prst="rect">
            <a:avLst/>
          </a:prstGeom>
        </p:spPr>
        <p:txBody>
          <a:bodyPr/>
          <a:lstStyle/>
          <a:p>
            <a:fld id="{82B723D1-FAFE-43D5-B3D1-794548799915}" type="datetimeFigureOut">
              <a:rPr lang="es-419" smtClean="0"/>
              <a:t>8/5/2025</a:t>
            </a:fld>
            <a:endParaRPr lang="es-419"/>
          </a:p>
        </p:txBody>
      </p:sp>
      <p:sp>
        <p:nvSpPr>
          <p:cNvPr id="5" name="Marcador de pie de página 4">
            <a:extLst>
              <a:ext uri="{FF2B5EF4-FFF2-40B4-BE49-F238E27FC236}">
                <a16:creationId xmlns:a16="http://schemas.microsoft.com/office/drawing/2014/main" id="{17AFC2E2-C9B8-52B0-E182-A52C40E497FD}"/>
              </a:ext>
            </a:extLst>
          </p:cNvPr>
          <p:cNvSpPr>
            <a:spLocks noGrp="1"/>
          </p:cNvSpPr>
          <p:nvPr>
            <p:ph type="ftr" sz="quarter" idx="11"/>
          </p:nvPr>
        </p:nvSpPr>
        <p:spPr>
          <a:xfrm>
            <a:off x="4038600" y="6356350"/>
            <a:ext cx="4114800" cy="365125"/>
          </a:xfrm>
          <a:prstGeom prst="rect">
            <a:avLst/>
          </a:prstGeom>
        </p:spPr>
        <p:txBody>
          <a:bodyPr/>
          <a:lstStyle/>
          <a:p>
            <a:endParaRPr lang="es-419"/>
          </a:p>
        </p:txBody>
      </p:sp>
      <p:sp>
        <p:nvSpPr>
          <p:cNvPr id="6" name="Marcador de número de diapositiva 5">
            <a:extLst>
              <a:ext uri="{FF2B5EF4-FFF2-40B4-BE49-F238E27FC236}">
                <a16:creationId xmlns:a16="http://schemas.microsoft.com/office/drawing/2014/main" id="{EBE5B70B-816F-9180-2D29-7E03BEF3F564}"/>
              </a:ext>
            </a:extLst>
          </p:cNvPr>
          <p:cNvSpPr>
            <a:spLocks noGrp="1"/>
          </p:cNvSpPr>
          <p:nvPr>
            <p:ph type="sldNum" sz="quarter" idx="12"/>
          </p:nvPr>
        </p:nvSpPr>
        <p:spPr/>
        <p:txBody>
          <a:bodyPr/>
          <a:lstStyle/>
          <a:p>
            <a:fld id="{71C1FE47-C3A2-46BA-AF1A-0031EA7851D5}" type="slidenum">
              <a:rPr lang="es-AR" smtClean="0"/>
              <a:pPr/>
              <a:t>‹Nº›</a:t>
            </a:fld>
            <a:endParaRPr lang="es-AR"/>
          </a:p>
        </p:txBody>
      </p:sp>
    </p:spTree>
    <p:extLst>
      <p:ext uri="{BB962C8B-B14F-4D97-AF65-F5344CB8AC3E}">
        <p14:creationId xmlns:p14="http://schemas.microsoft.com/office/powerpoint/2010/main" val="243602614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CBC9D1-A9D0-78E6-62F9-C9CE2BCDC8D1}"/>
              </a:ext>
            </a:extLst>
          </p:cNvPr>
          <p:cNvSpPr>
            <a:spLocks noGrp="1"/>
          </p:cNvSpPr>
          <p:nvPr>
            <p:ph type="title"/>
          </p:nvPr>
        </p:nvSpPr>
        <p:spPr>
          <a:xfrm>
            <a:off x="3053592" y="105842"/>
            <a:ext cx="7441653" cy="554672"/>
          </a:xfrm>
        </p:spPr>
        <p:txBody>
          <a:bodyPr>
            <a:noAutofit/>
          </a:bodyPr>
          <a:lstStyle>
            <a:lvl1pPr algn="ctr">
              <a:defRPr sz="2000"/>
            </a:lvl1pPr>
          </a:lstStyle>
          <a:p>
            <a:r>
              <a:rPr lang="es-ES"/>
              <a:t>Haga clic para modificar el estilo de título del patrón</a:t>
            </a:r>
            <a:endParaRPr lang="es-419"/>
          </a:p>
        </p:txBody>
      </p:sp>
      <p:sp>
        <p:nvSpPr>
          <p:cNvPr id="3" name="Marcador de contenido 2">
            <a:extLst>
              <a:ext uri="{FF2B5EF4-FFF2-40B4-BE49-F238E27FC236}">
                <a16:creationId xmlns:a16="http://schemas.microsoft.com/office/drawing/2014/main" id="{6014F059-D8DB-FEDD-0E0C-51B83C8CCF5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AFB08492-1838-9694-580F-6998489C76D1}"/>
              </a:ext>
            </a:extLst>
          </p:cNvPr>
          <p:cNvSpPr>
            <a:spLocks noGrp="1"/>
          </p:cNvSpPr>
          <p:nvPr>
            <p:ph type="dt" sz="half" idx="10"/>
          </p:nvPr>
        </p:nvSpPr>
        <p:spPr>
          <a:xfrm>
            <a:off x="838200" y="6356350"/>
            <a:ext cx="2743200" cy="365125"/>
          </a:xfrm>
          <a:prstGeom prst="rect">
            <a:avLst/>
          </a:prstGeom>
        </p:spPr>
        <p:txBody>
          <a:bodyPr/>
          <a:lstStyle/>
          <a:p>
            <a:fld id="{82B723D1-FAFE-43D5-B3D1-794548799915}" type="datetimeFigureOut">
              <a:rPr lang="es-419" smtClean="0"/>
              <a:t>8/5/2025</a:t>
            </a:fld>
            <a:endParaRPr lang="es-419"/>
          </a:p>
        </p:txBody>
      </p:sp>
      <p:sp>
        <p:nvSpPr>
          <p:cNvPr id="5" name="Marcador de pie de página 4">
            <a:extLst>
              <a:ext uri="{FF2B5EF4-FFF2-40B4-BE49-F238E27FC236}">
                <a16:creationId xmlns:a16="http://schemas.microsoft.com/office/drawing/2014/main" id="{628A7045-C7D6-F8F9-83E8-A0C598120C79}"/>
              </a:ext>
            </a:extLst>
          </p:cNvPr>
          <p:cNvSpPr>
            <a:spLocks noGrp="1"/>
          </p:cNvSpPr>
          <p:nvPr>
            <p:ph type="ftr" sz="quarter" idx="11"/>
          </p:nvPr>
        </p:nvSpPr>
        <p:spPr>
          <a:xfrm>
            <a:off x="4038600" y="6356350"/>
            <a:ext cx="4114800" cy="365125"/>
          </a:xfrm>
          <a:prstGeom prst="rect">
            <a:avLst/>
          </a:prstGeom>
        </p:spPr>
        <p:txBody>
          <a:bodyPr/>
          <a:lstStyle/>
          <a:p>
            <a:endParaRPr lang="es-419"/>
          </a:p>
        </p:txBody>
      </p:sp>
      <p:sp>
        <p:nvSpPr>
          <p:cNvPr id="6" name="Marcador de número de diapositiva 5">
            <a:extLst>
              <a:ext uri="{FF2B5EF4-FFF2-40B4-BE49-F238E27FC236}">
                <a16:creationId xmlns:a16="http://schemas.microsoft.com/office/drawing/2014/main" id="{5BF11776-3FA6-2414-8AE3-109A49567FEA}"/>
              </a:ext>
            </a:extLst>
          </p:cNvPr>
          <p:cNvSpPr>
            <a:spLocks noGrp="1"/>
          </p:cNvSpPr>
          <p:nvPr>
            <p:ph type="sldNum" sz="quarter" idx="12"/>
          </p:nvPr>
        </p:nvSpPr>
        <p:spPr/>
        <p:txBody>
          <a:bodyPr/>
          <a:lstStyle/>
          <a:p>
            <a:fld id="{71C1FE47-C3A2-46BA-AF1A-0031EA7851D5}" type="slidenum">
              <a:rPr lang="es-AR" smtClean="0"/>
              <a:pPr/>
              <a:t>‹Nº›</a:t>
            </a:fld>
            <a:endParaRPr lang="es-AR"/>
          </a:p>
        </p:txBody>
      </p:sp>
    </p:spTree>
    <p:extLst>
      <p:ext uri="{BB962C8B-B14F-4D97-AF65-F5344CB8AC3E}">
        <p14:creationId xmlns:p14="http://schemas.microsoft.com/office/powerpoint/2010/main" val="183852942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5975F9-3F51-7285-E235-67E521290A69}"/>
              </a:ext>
            </a:extLst>
          </p:cNvPr>
          <p:cNvSpPr>
            <a:spLocks noGrp="1"/>
          </p:cNvSpPr>
          <p:nvPr>
            <p:ph type="title"/>
          </p:nvPr>
        </p:nvSpPr>
        <p:spPr>
          <a:xfrm>
            <a:off x="267502" y="423512"/>
            <a:ext cx="10262536" cy="539014"/>
          </a:xfrm>
        </p:spPr>
        <p:txBody>
          <a:bodyPr>
            <a:normAutofit/>
          </a:bodyPr>
          <a:lstStyle>
            <a:lvl1pPr>
              <a:defRPr sz="2400"/>
            </a:lvl1pPr>
          </a:lstStyle>
          <a:p>
            <a:r>
              <a:rPr lang="es-ES"/>
              <a:t>Haga clic para modificar el estilo de título del patrón</a:t>
            </a:r>
            <a:endParaRPr lang="es-419"/>
          </a:p>
        </p:txBody>
      </p:sp>
      <p:sp>
        <p:nvSpPr>
          <p:cNvPr id="3" name="Marcador de contenido 2">
            <a:extLst>
              <a:ext uri="{FF2B5EF4-FFF2-40B4-BE49-F238E27FC236}">
                <a16:creationId xmlns:a16="http://schemas.microsoft.com/office/drawing/2014/main" id="{DA9966C9-90F3-616C-5427-480EAA995BB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contenido 3">
            <a:extLst>
              <a:ext uri="{FF2B5EF4-FFF2-40B4-BE49-F238E27FC236}">
                <a16:creationId xmlns:a16="http://schemas.microsoft.com/office/drawing/2014/main" id="{3F900FA4-7DC4-1F60-E18C-DCF37D656B1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5" name="Marcador de fecha 4">
            <a:extLst>
              <a:ext uri="{FF2B5EF4-FFF2-40B4-BE49-F238E27FC236}">
                <a16:creationId xmlns:a16="http://schemas.microsoft.com/office/drawing/2014/main" id="{E48B85B5-7072-656B-4907-E4088C0FB89E}"/>
              </a:ext>
            </a:extLst>
          </p:cNvPr>
          <p:cNvSpPr>
            <a:spLocks noGrp="1"/>
          </p:cNvSpPr>
          <p:nvPr>
            <p:ph type="dt" sz="half" idx="10"/>
          </p:nvPr>
        </p:nvSpPr>
        <p:spPr>
          <a:xfrm>
            <a:off x="838200" y="6356350"/>
            <a:ext cx="2743200" cy="365125"/>
          </a:xfrm>
          <a:prstGeom prst="rect">
            <a:avLst/>
          </a:prstGeom>
        </p:spPr>
        <p:txBody>
          <a:bodyPr/>
          <a:lstStyle/>
          <a:p>
            <a:fld id="{82B723D1-FAFE-43D5-B3D1-794548799915}" type="datetimeFigureOut">
              <a:rPr lang="es-419" smtClean="0"/>
              <a:t>8/5/2025</a:t>
            </a:fld>
            <a:endParaRPr lang="es-419"/>
          </a:p>
        </p:txBody>
      </p:sp>
      <p:sp>
        <p:nvSpPr>
          <p:cNvPr id="6" name="Marcador de pie de página 5">
            <a:extLst>
              <a:ext uri="{FF2B5EF4-FFF2-40B4-BE49-F238E27FC236}">
                <a16:creationId xmlns:a16="http://schemas.microsoft.com/office/drawing/2014/main" id="{8E151390-4C08-F73F-DD2F-7D605CEF715C}"/>
              </a:ext>
            </a:extLst>
          </p:cNvPr>
          <p:cNvSpPr>
            <a:spLocks noGrp="1"/>
          </p:cNvSpPr>
          <p:nvPr>
            <p:ph type="ftr" sz="quarter" idx="11"/>
          </p:nvPr>
        </p:nvSpPr>
        <p:spPr>
          <a:xfrm>
            <a:off x="4038600" y="6356350"/>
            <a:ext cx="4114800" cy="365125"/>
          </a:xfrm>
          <a:prstGeom prst="rect">
            <a:avLst/>
          </a:prstGeom>
        </p:spPr>
        <p:txBody>
          <a:bodyPr/>
          <a:lstStyle/>
          <a:p>
            <a:endParaRPr lang="es-419"/>
          </a:p>
        </p:txBody>
      </p:sp>
      <p:sp>
        <p:nvSpPr>
          <p:cNvPr id="7" name="Marcador de número de diapositiva 6">
            <a:extLst>
              <a:ext uri="{FF2B5EF4-FFF2-40B4-BE49-F238E27FC236}">
                <a16:creationId xmlns:a16="http://schemas.microsoft.com/office/drawing/2014/main" id="{B4E44824-C8A0-E599-3C78-2E58B4C31942}"/>
              </a:ext>
            </a:extLst>
          </p:cNvPr>
          <p:cNvSpPr>
            <a:spLocks noGrp="1"/>
          </p:cNvSpPr>
          <p:nvPr>
            <p:ph type="sldNum" sz="quarter" idx="12"/>
          </p:nvPr>
        </p:nvSpPr>
        <p:spPr/>
        <p:txBody>
          <a:bodyPr/>
          <a:lstStyle/>
          <a:p>
            <a:fld id="{71C1FE47-C3A2-46BA-AF1A-0031EA7851D5}" type="slidenum">
              <a:rPr lang="es-AR" smtClean="0"/>
              <a:pPr/>
              <a:t>‹Nº›</a:t>
            </a:fld>
            <a:endParaRPr lang="es-AR"/>
          </a:p>
        </p:txBody>
      </p:sp>
    </p:spTree>
    <p:extLst>
      <p:ext uri="{BB962C8B-B14F-4D97-AF65-F5344CB8AC3E}">
        <p14:creationId xmlns:p14="http://schemas.microsoft.com/office/powerpoint/2010/main" val="280127994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2B09DB-1C31-1D4F-50D9-88B3F7194D3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419"/>
          </a:p>
        </p:txBody>
      </p:sp>
      <p:sp>
        <p:nvSpPr>
          <p:cNvPr id="3" name="Marcador de texto 2">
            <a:extLst>
              <a:ext uri="{FF2B5EF4-FFF2-40B4-BE49-F238E27FC236}">
                <a16:creationId xmlns:a16="http://schemas.microsoft.com/office/drawing/2014/main" id="{A99D9DB9-177F-A47F-6F35-AE8D60CAB9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CA5EA57-3821-3C9E-8917-AEDBF85F044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5" name="Marcador de texto 4">
            <a:extLst>
              <a:ext uri="{FF2B5EF4-FFF2-40B4-BE49-F238E27FC236}">
                <a16:creationId xmlns:a16="http://schemas.microsoft.com/office/drawing/2014/main" id="{32CF315C-2AD9-C65C-0D05-C33E9E4419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5BEC25A-097F-82A5-B182-8317450D634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7" name="Marcador de fecha 6">
            <a:extLst>
              <a:ext uri="{FF2B5EF4-FFF2-40B4-BE49-F238E27FC236}">
                <a16:creationId xmlns:a16="http://schemas.microsoft.com/office/drawing/2014/main" id="{9CF9F301-BEAB-9BD5-8975-A940C68C6409}"/>
              </a:ext>
            </a:extLst>
          </p:cNvPr>
          <p:cNvSpPr>
            <a:spLocks noGrp="1"/>
          </p:cNvSpPr>
          <p:nvPr>
            <p:ph type="dt" sz="half" idx="10"/>
          </p:nvPr>
        </p:nvSpPr>
        <p:spPr>
          <a:xfrm>
            <a:off x="838200" y="6356350"/>
            <a:ext cx="2743200" cy="365125"/>
          </a:xfrm>
          <a:prstGeom prst="rect">
            <a:avLst/>
          </a:prstGeom>
        </p:spPr>
        <p:txBody>
          <a:bodyPr/>
          <a:lstStyle/>
          <a:p>
            <a:fld id="{82B723D1-FAFE-43D5-B3D1-794548799915}" type="datetimeFigureOut">
              <a:rPr lang="es-419" smtClean="0"/>
              <a:t>8/5/2025</a:t>
            </a:fld>
            <a:endParaRPr lang="es-419"/>
          </a:p>
        </p:txBody>
      </p:sp>
      <p:sp>
        <p:nvSpPr>
          <p:cNvPr id="8" name="Marcador de pie de página 7">
            <a:extLst>
              <a:ext uri="{FF2B5EF4-FFF2-40B4-BE49-F238E27FC236}">
                <a16:creationId xmlns:a16="http://schemas.microsoft.com/office/drawing/2014/main" id="{BC65EA15-D6EC-4266-539C-99E2620B70C5}"/>
              </a:ext>
            </a:extLst>
          </p:cNvPr>
          <p:cNvSpPr>
            <a:spLocks noGrp="1"/>
          </p:cNvSpPr>
          <p:nvPr>
            <p:ph type="ftr" sz="quarter" idx="11"/>
          </p:nvPr>
        </p:nvSpPr>
        <p:spPr>
          <a:xfrm>
            <a:off x="4038600" y="6356350"/>
            <a:ext cx="4114800" cy="365125"/>
          </a:xfrm>
          <a:prstGeom prst="rect">
            <a:avLst/>
          </a:prstGeom>
        </p:spPr>
        <p:txBody>
          <a:bodyPr/>
          <a:lstStyle/>
          <a:p>
            <a:endParaRPr lang="es-419"/>
          </a:p>
        </p:txBody>
      </p:sp>
      <p:sp>
        <p:nvSpPr>
          <p:cNvPr id="9" name="Marcador de número de diapositiva 8">
            <a:extLst>
              <a:ext uri="{FF2B5EF4-FFF2-40B4-BE49-F238E27FC236}">
                <a16:creationId xmlns:a16="http://schemas.microsoft.com/office/drawing/2014/main" id="{FB2A9047-AB7E-7BCD-21F8-E46CE5534245}"/>
              </a:ext>
            </a:extLst>
          </p:cNvPr>
          <p:cNvSpPr>
            <a:spLocks noGrp="1"/>
          </p:cNvSpPr>
          <p:nvPr>
            <p:ph type="sldNum" sz="quarter" idx="12"/>
          </p:nvPr>
        </p:nvSpPr>
        <p:spPr/>
        <p:txBody>
          <a:bodyPr/>
          <a:lstStyle/>
          <a:p>
            <a:fld id="{71C1FE47-C3A2-46BA-AF1A-0031EA7851D5}" type="slidenum">
              <a:rPr lang="es-AR" smtClean="0"/>
              <a:pPr/>
              <a:t>‹Nº›</a:t>
            </a:fld>
            <a:endParaRPr lang="es-AR"/>
          </a:p>
        </p:txBody>
      </p:sp>
    </p:spTree>
    <p:extLst>
      <p:ext uri="{BB962C8B-B14F-4D97-AF65-F5344CB8AC3E}">
        <p14:creationId xmlns:p14="http://schemas.microsoft.com/office/powerpoint/2010/main" val="2216754881"/>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BFCA09-E87A-D8D7-13FB-4E0196757C5C}"/>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fecha 2">
            <a:extLst>
              <a:ext uri="{FF2B5EF4-FFF2-40B4-BE49-F238E27FC236}">
                <a16:creationId xmlns:a16="http://schemas.microsoft.com/office/drawing/2014/main" id="{08B76276-6868-1287-2085-CBBABFBF7222}"/>
              </a:ext>
            </a:extLst>
          </p:cNvPr>
          <p:cNvSpPr>
            <a:spLocks noGrp="1"/>
          </p:cNvSpPr>
          <p:nvPr>
            <p:ph type="dt" sz="half" idx="10"/>
          </p:nvPr>
        </p:nvSpPr>
        <p:spPr>
          <a:xfrm>
            <a:off x="838200" y="6356350"/>
            <a:ext cx="2743200" cy="365125"/>
          </a:xfrm>
          <a:prstGeom prst="rect">
            <a:avLst/>
          </a:prstGeom>
        </p:spPr>
        <p:txBody>
          <a:bodyPr/>
          <a:lstStyle/>
          <a:p>
            <a:fld id="{82B723D1-FAFE-43D5-B3D1-794548799915}" type="datetimeFigureOut">
              <a:rPr lang="es-419" smtClean="0"/>
              <a:t>8/5/2025</a:t>
            </a:fld>
            <a:endParaRPr lang="es-419"/>
          </a:p>
        </p:txBody>
      </p:sp>
      <p:sp>
        <p:nvSpPr>
          <p:cNvPr id="4" name="Marcador de pie de página 3">
            <a:extLst>
              <a:ext uri="{FF2B5EF4-FFF2-40B4-BE49-F238E27FC236}">
                <a16:creationId xmlns:a16="http://schemas.microsoft.com/office/drawing/2014/main" id="{C0492FC6-4A11-F2D8-5572-E48C35BB6EEB}"/>
              </a:ext>
            </a:extLst>
          </p:cNvPr>
          <p:cNvSpPr>
            <a:spLocks noGrp="1"/>
          </p:cNvSpPr>
          <p:nvPr>
            <p:ph type="ftr" sz="quarter" idx="11"/>
          </p:nvPr>
        </p:nvSpPr>
        <p:spPr>
          <a:xfrm>
            <a:off x="4038600" y="6356350"/>
            <a:ext cx="4114800" cy="365125"/>
          </a:xfrm>
          <a:prstGeom prst="rect">
            <a:avLst/>
          </a:prstGeom>
        </p:spPr>
        <p:txBody>
          <a:bodyPr/>
          <a:lstStyle/>
          <a:p>
            <a:endParaRPr lang="es-419"/>
          </a:p>
        </p:txBody>
      </p:sp>
      <p:sp>
        <p:nvSpPr>
          <p:cNvPr id="5" name="Marcador de número de diapositiva 4">
            <a:extLst>
              <a:ext uri="{FF2B5EF4-FFF2-40B4-BE49-F238E27FC236}">
                <a16:creationId xmlns:a16="http://schemas.microsoft.com/office/drawing/2014/main" id="{D2B2E813-75FD-D3E0-BC4C-968CBF187DFA}"/>
              </a:ext>
            </a:extLst>
          </p:cNvPr>
          <p:cNvSpPr>
            <a:spLocks noGrp="1"/>
          </p:cNvSpPr>
          <p:nvPr>
            <p:ph type="sldNum" sz="quarter" idx="12"/>
          </p:nvPr>
        </p:nvSpPr>
        <p:spPr/>
        <p:txBody>
          <a:bodyPr/>
          <a:lstStyle/>
          <a:p>
            <a:fld id="{71C1FE47-C3A2-46BA-AF1A-0031EA7851D5}" type="slidenum">
              <a:rPr lang="es-AR" smtClean="0"/>
              <a:pPr/>
              <a:t>‹Nº›</a:t>
            </a:fld>
            <a:endParaRPr lang="es-AR"/>
          </a:p>
        </p:txBody>
      </p:sp>
    </p:spTree>
    <p:extLst>
      <p:ext uri="{BB962C8B-B14F-4D97-AF65-F5344CB8AC3E}">
        <p14:creationId xmlns:p14="http://schemas.microsoft.com/office/powerpoint/2010/main" val="138237840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677527A-259F-54D5-4495-8407E4C0FC81}"/>
              </a:ext>
            </a:extLst>
          </p:cNvPr>
          <p:cNvSpPr>
            <a:spLocks noGrp="1"/>
          </p:cNvSpPr>
          <p:nvPr>
            <p:ph type="dt" sz="half" idx="10"/>
          </p:nvPr>
        </p:nvSpPr>
        <p:spPr>
          <a:xfrm>
            <a:off x="838200" y="6356350"/>
            <a:ext cx="2743200" cy="365125"/>
          </a:xfrm>
          <a:prstGeom prst="rect">
            <a:avLst/>
          </a:prstGeom>
        </p:spPr>
        <p:txBody>
          <a:bodyPr/>
          <a:lstStyle/>
          <a:p>
            <a:fld id="{82B723D1-FAFE-43D5-B3D1-794548799915}" type="datetimeFigureOut">
              <a:rPr lang="es-419" smtClean="0"/>
              <a:t>8/5/2025</a:t>
            </a:fld>
            <a:endParaRPr lang="es-419"/>
          </a:p>
        </p:txBody>
      </p:sp>
      <p:sp>
        <p:nvSpPr>
          <p:cNvPr id="3" name="Marcador de pie de página 2">
            <a:extLst>
              <a:ext uri="{FF2B5EF4-FFF2-40B4-BE49-F238E27FC236}">
                <a16:creationId xmlns:a16="http://schemas.microsoft.com/office/drawing/2014/main" id="{6421C124-FEB4-ADEA-DE80-3088AAB80F7B}"/>
              </a:ext>
            </a:extLst>
          </p:cNvPr>
          <p:cNvSpPr>
            <a:spLocks noGrp="1"/>
          </p:cNvSpPr>
          <p:nvPr>
            <p:ph type="ftr" sz="quarter" idx="11"/>
          </p:nvPr>
        </p:nvSpPr>
        <p:spPr>
          <a:xfrm>
            <a:off x="4038600" y="6356350"/>
            <a:ext cx="4114800" cy="365125"/>
          </a:xfrm>
          <a:prstGeom prst="rect">
            <a:avLst/>
          </a:prstGeom>
        </p:spPr>
        <p:txBody>
          <a:bodyPr/>
          <a:lstStyle/>
          <a:p>
            <a:endParaRPr lang="es-419"/>
          </a:p>
        </p:txBody>
      </p:sp>
      <p:sp>
        <p:nvSpPr>
          <p:cNvPr id="4" name="Marcador de número de diapositiva 3">
            <a:extLst>
              <a:ext uri="{FF2B5EF4-FFF2-40B4-BE49-F238E27FC236}">
                <a16:creationId xmlns:a16="http://schemas.microsoft.com/office/drawing/2014/main" id="{4AB2F987-207E-052E-5B06-2FDB8FB3E06F}"/>
              </a:ext>
            </a:extLst>
          </p:cNvPr>
          <p:cNvSpPr>
            <a:spLocks noGrp="1"/>
          </p:cNvSpPr>
          <p:nvPr>
            <p:ph type="sldNum" sz="quarter" idx="12"/>
          </p:nvPr>
        </p:nvSpPr>
        <p:spPr/>
        <p:txBody>
          <a:bodyPr/>
          <a:lstStyle/>
          <a:p>
            <a:fld id="{71C1FE47-C3A2-46BA-AF1A-0031EA7851D5}" type="slidenum">
              <a:rPr lang="es-AR" smtClean="0"/>
              <a:pPr/>
              <a:t>‹Nº›</a:t>
            </a:fld>
            <a:endParaRPr lang="es-AR"/>
          </a:p>
        </p:txBody>
      </p:sp>
    </p:spTree>
    <p:extLst>
      <p:ext uri="{BB962C8B-B14F-4D97-AF65-F5344CB8AC3E}">
        <p14:creationId xmlns:p14="http://schemas.microsoft.com/office/powerpoint/2010/main" val="3601105389"/>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6.xml"/><Relationship Id="rId7"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3.pn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40B69A0-F1E2-DA17-25F8-F2A0B71D1F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419"/>
          </a:p>
        </p:txBody>
      </p:sp>
      <p:sp>
        <p:nvSpPr>
          <p:cNvPr id="3" name="Marcador de texto 2">
            <a:extLst>
              <a:ext uri="{FF2B5EF4-FFF2-40B4-BE49-F238E27FC236}">
                <a16:creationId xmlns:a16="http://schemas.microsoft.com/office/drawing/2014/main" id="{A4D007CD-096F-A690-59E9-C88069D8E2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A5D3D1C8-85EB-4C17-D015-62D72B4B83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2B723D1-FAFE-43D5-B3D1-794548799915}" type="datetimeFigureOut">
              <a:rPr lang="es-419" smtClean="0"/>
              <a:t>8/5/2025</a:t>
            </a:fld>
            <a:endParaRPr lang="es-419"/>
          </a:p>
        </p:txBody>
      </p:sp>
      <p:sp>
        <p:nvSpPr>
          <p:cNvPr id="5" name="Marcador de pie de página 4">
            <a:extLst>
              <a:ext uri="{FF2B5EF4-FFF2-40B4-BE49-F238E27FC236}">
                <a16:creationId xmlns:a16="http://schemas.microsoft.com/office/drawing/2014/main" id="{47D89660-479A-9820-1612-DDC8AB255E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419"/>
          </a:p>
        </p:txBody>
      </p:sp>
      <p:sp>
        <p:nvSpPr>
          <p:cNvPr id="6" name="Marcador de número de diapositiva 5">
            <a:extLst>
              <a:ext uri="{FF2B5EF4-FFF2-40B4-BE49-F238E27FC236}">
                <a16:creationId xmlns:a16="http://schemas.microsoft.com/office/drawing/2014/main" id="{8A7386DE-7832-41FB-0DDF-FDB7072613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1C1FE47-C3A2-46BA-AF1A-0031EA7851D5}" type="slidenum">
              <a:rPr lang="es-AR" smtClean="0"/>
              <a:pPr/>
              <a:t>‹Nº›</a:t>
            </a:fld>
            <a:endParaRPr lang="es-AR"/>
          </a:p>
        </p:txBody>
      </p:sp>
    </p:spTree>
    <p:extLst>
      <p:ext uri="{BB962C8B-B14F-4D97-AF65-F5344CB8AC3E}">
        <p14:creationId xmlns:p14="http://schemas.microsoft.com/office/powerpoint/2010/main" val="2213431928"/>
      </p:ext>
    </p:extLst>
  </p:cSld>
  <p:clrMap bg1="lt1" tx1="dk1" bg2="lt2" tx2="dk2" accent1="accent1" accent2="accent2" accent3="accent3" accent4="accent4" accent5="accent5" accent6="accent6" hlink="hlink" folHlink="folHlink"/>
  <p:sldLayoutIdLst>
    <p:sldLayoutId id="2147483670" r:id="rId1"/>
    <p:sldLayoutId id="2147483681" r:id="rId2"/>
    <p:sldLayoutId id="2147483682"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419"/>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43881A72-89BD-574C-B622-0CBA6B39A147}"/>
              </a:ext>
            </a:extLst>
          </p:cNvPr>
          <p:cNvPicPr>
            <a:picLocks noChangeAspect="1"/>
          </p:cNvPicPr>
          <p:nvPr userDrawn="1"/>
        </p:nvPicPr>
        <p:blipFill>
          <a:blip r:embed="rId8"/>
          <a:stretch>
            <a:fillRect/>
          </a:stretch>
        </p:blipFill>
        <p:spPr>
          <a:xfrm>
            <a:off x="2" y="8926"/>
            <a:ext cx="12192000" cy="749728"/>
          </a:xfrm>
          <a:prstGeom prst="rect">
            <a:avLst/>
          </a:prstGeom>
        </p:spPr>
      </p:pic>
      <p:sp>
        <p:nvSpPr>
          <p:cNvPr id="2" name="Marcador de título 1">
            <a:extLst>
              <a:ext uri="{FF2B5EF4-FFF2-40B4-BE49-F238E27FC236}">
                <a16:creationId xmlns:a16="http://schemas.microsoft.com/office/drawing/2014/main" id="{540B69A0-F1E2-DA17-25F8-F2A0B71D1F96}"/>
              </a:ext>
            </a:extLst>
          </p:cNvPr>
          <p:cNvSpPr>
            <a:spLocks noGrp="1"/>
          </p:cNvSpPr>
          <p:nvPr>
            <p:ph type="title"/>
          </p:nvPr>
        </p:nvSpPr>
        <p:spPr>
          <a:xfrm>
            <a:off x="212557" y="369353"/>
            <a:ext cx="10307856" cy="554672"/>
          </a:xfrm>
          <a:prstGeom prst="rect">
            <a:avLst/>
          </a:prstGeom>
        </p:spPr>
        <p:txBody>
          <a:bodyPr vert="horz" lIns="91440" tIns="45720" rIns="91440" bIns="45720" rtlCol="0" anchor="ctr">
            <a:normAutofit/>
          </a:bodyPr>
          <a:lstStyle/>
          <a:p>
            <a:r>
              <a:rPr lang="es-ES" dirty="0"/>
              <a:t>car el estilo de título del patrón</a:t>
            </a:r>
            <a:endParaRPr lang="es-419" dirty="0"/>
          </a:p>
        </p:txBody>
      </p:sp>
      <p:sp>
        <p:nvSpPr>
          <p:cNvPr id="3" name="Marcador de texto 2">
            <a:extLst>
              <a:ext uri="{FF2B5EF4-FFF2-40B4-BE49-F238E27FC236}">
                <a16:creationId xmlns:a16="http://schemas.microsoft.com/office/drawing/2014/main" id="{A4D007CD-096F-A690-59E9-C88069D8E261}"/>
              </a:ext>
            </a:extLst>
          </p:cNvPr>
          <p:cNvSpPr>
            <a:spLocks noGrp="1"/>
          </p:cNvSpPr>
          <p:nvPr>
            <p:ph type="body" idx="1"/>
          </p:nvPr>
        </p:nvSpPr>
        <p:spPr>
          <a:xfrm>
            <a:off x="212557" y="991402"/>
            <a:ext cx="11790145" cy="5650029"/>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419" dirty="0"/>
          </a:p>
        </p:txBody>
      </p:sp>
      <p:sp>
        <p:nvSpPr>
          <p:cNvPr id="6" name="Marcador de número de diapositiva 5">
            <a:extLst>
              <a:ext uri="{FF2B5EF4-FFF2-40B4-BE49-F238E27FC236}">
                <a16:creationId xmlns:a16="http://schemas.microsoft.com/office/drawing/2014/main" id="{8A7386DE-7832-41FB-0DDF-FDB70726134D}"/>
              </a:ext>
            </a:extLst>
          </p:cNvPr>
          <p:cNvSpPr>
            <a:spLocks noGrp="1"/>
          </p:cNvSpPr>
          <p:nvPr>
            <p:ph type="sldNum" sz="quarter" idx="4"/>
          </p:nvPr>
        </p:nvSpPr>
        <p:spPr>
          <a:xfrm>
            <a:off x="0" y="-35499"/>
            <a:ext cx="535004"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1C1FE47-C3A2-46BA-AF1A-0031EA7851D5}" type="slidenum">
              <a:rPr lang="es-AR" smtClean="0"/>
              <a:pPr/>
              <a:t>‹Nº›</a:t>
            </a:fld>
            <a:endParaRPr lang="es-AR"/>
          </a:p>
        </p:txBody>
      </p:sp>
    </p:spTree>
    <p:extLst>
      <p:ext uri="{BB962C8B-B14F-4D97-AF65-F5344CB8AC3E}">
        <p14:creationId xmlns:p14="http://schemas.microsoft.com/office/powerpoint/2010/main" val="1902681234"/>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63" r:id="rId5"/>
    <p:sldLayoutId id="2147483664" r:id="rId6"/>
  </p:sldLayoutIdLst>
  <p:hf hdr="0" ftr="0" dt="0"/>
  <p:txStyles>
    <p:titleStyle>
      <a:lvl1pPr algn="l" defTabSz="914400" rtl="0" eaLnBrk="1" latinLnBrk="0" hangingPunct="1">
        <a:lnSpc>
          <a:spcPct val="90000"/>
        </a:lnSpc>
        <a:spcBef>
          <a:spcPct val="0"/>
        </a:spcBef>
        <a:buNone/>
        <a:defRPr sz="2600" b="1" kern="1200">
          <a:solidFill>
            <a:schemeClr val="tx1"/>
          </a:solidFill>
          <a:latin typeface="Montserrat" panose="00000500000000000000"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ontserrat" panose="000005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419"/>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7C9595-B3EC-F57C-A1F0-17C68454FBFF}"/>
              </a:ext>
            </a:extLst>
          </p:cNvPr>
          <p:cNvSpPr>
            <a:spLocks noGrp="1"/>
          </p:cNvSpPr>
          <p:nvPr>
            <p:ph type="title"/>
          </p:nvPr>
        </p:nvSpPr>
        <p:spPr>
          <a:xfrm>
            <a:off x="279400" y="681037"/>
            <a:ext cx="10515600" cy="644208"/>
          </a:xfrm>
          <a:prstGeom prst="rect">
            <a:avLst/>
          </a:prstGeom>
        </p:spPr>
        <p:txBody>
          <a:bodyPr vert="horz" lIns="91440" tIns="45720" rIns="91440" bIns="45720" rtlCol="0" anchor="ctr">
            <a:normAutofit/>
          </a:bodyPr>
          <a:lstStyle/>
          <a:p>
            <a:r>
              <a:rPr lang="en-US"/>
              <a:t>Click to edit Master title style</a:t>
            </a:r>
            <a:endParaRPr lang="es-AR"/>
          </a:p>
        </p:txBody>
      </p:sp>
      <p:sp>
        <p:nvSpPr>
          <p:cNvPr id="3" name="Text Placeholder 2">
            <a:extLst>
              <a:ext uri="{FF2B5EF4-FFF2-40B4-BE49-F238E27FC236}">
                <a16:creationId xmlns:a16="http://schemas.microsoft.com/office/drawing/2014/main" id="{D1D97842-DC1C-5E2A-05D7-BE1D5F9EC2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4" name="Date Placeholder 3">
            <a:extLst>
              <a:ext uri="{FF2B5EF4-FFF2-40B4-BE49-F238E27FC236}">
                <a16:creationId xmlns:a16="http://schemas.microsoft.com/office/drawing/2014/main" id="{226AF2E2-C769-2A2D-43A1-B2D5FF21C9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84AAC3-13B5-4365-9A50-57F55783A4B7}" type="datetimeFigureOut">
              <a:rPr lang="es-AR" smtClean="0"/>
              <a:t>8/5/2025</a:t>
            </a:fld>
            <a:endParaRPr lang="es-AR"/>
          </a:p>
        </p:txBody>
      </p:sp>
      <p:sp>
        <p:nvSpPr>
          <p:cNvPr id="5" name="Footer Placeholder 4">
            <a:extLst>
              <a:ext uri="{FF2B5EF4-FFF2-40B4-BE49-F238E27FC236}">
                <a16:creationId xmlns:a16="http://schemas.microsoft.com/office/drawing/2014/main" id="{871F2211-1158-96E8-ABEC-5A8D1D2CC1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dirty="0"/>
          </a:p>
        </p:txBody>
      </p:sp>
      <p:sp>
        <p:nvSpPr>
          <p:cNvPr id="6" name="Slide Number Placeholder 5">
            <a:extLst>
              <a:ext uri="{FF2B5EF4-FFF2-40B4-BE49-F238E27FC236}">
                <a16:creationId xmlns:a16="http://schemas.microsoft.com/office/drawing/2014/main" id="{EE6307CB-193F-9164-D5E7-9F4E1E59C9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C1FE47-C3A2-46BA-AF1A-0031EA7851D5}" type="slidenum">
              <a:rPr lang="es-AR" smtClean="0"/>
              <a:t>‹Nº›</a:t>
            </a:fld>
            <a:endParaRPr lang="es-AR"/>
          </a:p>
        </p:txBody>
      </p:sp>
    </p:spTree>
    <p:extLst>
      <p:ext uri="{BB962C8B-B14F-4D97-AF65-F5344CB8AC3E}">
        <p14:creationId xmlns:p14="http://schemas.microsoft.com/office/powerpoint/2010/main" val="289239949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em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emf"/><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Layout" Target="../diagrams/layout3.xml"/><Relationship Id="rId7" Type="http://schemas.openxmlformats.org/officeDocument/2006/relationships/image" Target="../media/image6.png"/><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EDB7F75-5E1E-98AA-EFD0-6D99876C4937}"/>
              </a:ext>
            </a:extLst>
          </p:cNvPr>
          <p:cNvSpPr txBox="1"/>
          <p:nvPr/>
        </p:nvSpPr>
        <p:spPr>
          <a:xfrm>
            <a:off x="814526" y="3266727"/>
            <a:ext cx="8031092" cy="1138773"/>
          </a:xfrm>
          <a:prstGeom prst="rect">
            <a:avLst/>
          </a:prstGeom>
          <a:noFill/>
        </p:spPr>
        <p:txBody>
          <a:bodyPr wrap="square" lIns="91440" tIns="45720" rIns="91440" bIns="45720" rtlCol="0" anchor="t">
            <a:spAutoFit/>
          </a:bodyPr>
          <a:lstStyle/>
          <a:p>
            <a:r>
              <a:rPr lang="es-ES" sz="2400" b="1" dirty="0">
                <a:solidFill>
                  <a:srgbClr val="454545"/>
                </a:solidFill>
                <a:latin typeface="Montserrat" pitchFamily="2" charset="0"/>
                <a:cs typeface="Arial" panose="020B0604020202020204" pitchFamily="34" charset="0"/>
              </a:rPr>
              <a:t>“La Economía Argentina en Fase III,</a:t>
            </a:r>
            <a:br>
              <a:rPr lang="es-ES" sz="2400" b="1" dirty="0">
                <a:solidFill>
                  <a:srgbClr val="454545"/>
                </a:solidFill>
                <a:latin typeface="Montserrat" pitchFamily="2" charset="0"/>
                <a:cs typeface="Arial" panose="020B0604020202020204" pitchFamily="34" charset="0"/>
              </a:rPr>
            </a:br>
            <a:r>
              <a:rPr lang="es-ES" sz="2400" b="1" dirty="0">
                <a:solidFill>
                  <a:srgbClr val="454545"/>
                </a:solidFill>
                <a:latin typeface="Montserrat" pitchFamily="2" charset="0"/>
                <a:cs typeface="Arial" panose="020B0604020202020204" pitchFamily="34" charset="0"/>
              </a:rPr>
              <a:t>Una nueva Mirada sobre los Productos”</a:t>
            </a:r>
          </a:p>
          <a:p>
            <a:r>
              <a:rPr lang="es-AR" sz="2000" dirty="0">
                <a:solidFill>
                  <a:srgbClr val="454545"/>
                </a:solidFill>
                <a:latin typeface="Montserrat" pitchFamily="2" charset="0"/>
                <a:cs typeface="Arial"/>
              </a:rPr>
              <a:t>8 de mayo de 2025</a:t>
            </a:r>
            <a:endParaRPr lang="es-AR" sz="3200" dirty="0">
              <a:solidFill>
                <a:srgbClr val="454545"/>
              </a:solidFill>
              <a:latin typeface="Montserrat" pitchFamily="2" charset="0"/>
              <a:cs typeface="Arial" panose="020B0604020202020204" pitchFamily="34" charset="0"/>
            </a:endParaRPr>
          </a:p>
        </p:txBody>
      </p:sp>
    </p:spTree>
    <p:extLst>
      <p:ext uri="{BB962C8B-B14F-4D97-AF65-F5344CB8AC3E}">
        <p14:creationId xmlns:p14="http://schemas.microsoft.com/office/powerpoint/2010/main" val="3311262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D29A4E-A6B3-3404-6BEF-7B139AFB3FBB}"/>
              </a:ext>
            </a:extLst>
          </p:cNvPr>
          <p:cNvSpPr>
            <a:spLocks noGrp="1"/>
          </p:cNvSpPr>
          <p:nvPr>
            <p:ph type="title"/>
          </p:nvPr>
        </p:nvSpPr>
        <p:spPr/>
        <p:txBody>
          <a:bodyPr/>
          <a:lstStyle/>
          <a:p>
            <a:r>
              <a:rPr lang="es-AR" dirty="0"/>
              <a:t>¿Sube la demanda Real de Dinero?</a:t>
            </a:r>
          </a:p>
        </p:txBody>
      </p:sp>
      <p:sp>
        <p:nvSpPr>
          <p:cNvPr id="3" name="Marcador de contenido 2">
            <a:extLst>
              <a:ext uri="{FF2B5EF4-FFF2-40B4-BE49-F238E27FC236}">
                <a16:creationId xmlns:a16="http://schemas.microsoft.com/office/drawing/2014/main" id="{66ADCA49-4CEF-0641-BAE3-FB8AE3E15B79}"/>
              </a:ext>
            </a:extLst>
          </p:cNvPr>
          <p:cNvSpPr>
            <a:spLocks noGrp="1"/>
          </p:cNvSpPr>
          <p:nvPr>
            <p:ph idx="1"/>
          </p:nvPr>
        </p:nvSpPr>
        <p:spPr>
          <a:xfrm>
            <a:off x="212557" y="991402"/>
            <a:ext cx="11683269" cy="3017317"/>
          </a:xfrm>
        </p:spPr>
        <p:txBody>
          <a:bodyPr>
            <a:normAutofit/>
          </a:bodyPr>
          <a:lstStyle/>
          <a:p>
            <a:r>
              <a:rPr lang="es-AR" sz="1600" dirty="0"/>
              <a:t>Lentamente va subiendo la Base Monetaria como porcentaje del PBI. Ya alcanzó un nivel de 4,2%. Es una señal de la recuperación de la demanda real de dinero. En el caso de M2, ya llega a 10,5% del PBI. </a:t>
            </a:r>
          </a:p>
          <a:p>
            <a:r>
              <a:rPr lang="es-AR" sz="1600" dirty="0"/>
              <a:t>El factor a tener en cuenta al analizar el grado de monetización es el peso de la deuda del Tesoro Nacional. Hoy esa deuda y su perfil de vencimientos se ha convertido en una variable central para entender la dinámica de la liquidez y de las tasas de interés. </a:t>
            </a:r>
          </a:p>
          <a:p>
            <a:r>
              <a:rPr lang="es-AR" sz="1600" dirty="0"/>
              <a:t>En los próximos 3 meses le vencen casi </a:t>
            </a:r>
            <a:r>
              <a:rPr lang="es-AR" sz="1600" dirty="0" err="1"/>
              <a:t>Arg</a:t>
            </a:r>
            <a:r>
              <a:rPr lang="es-AR" sz="1600" dirty="0"/>
              <a:t>$ 40 billones y Arg4 50 Billones hasta las elecciones. Los depósitos en pesos del Tesoro cubren el 27,5% de los vencimientos hasta las elecciones. Es decir que el Tesoro necesita asegurarse un </a:t>
            </a:r>
            <a:r>
              <a:rPr lang="es-AR" sz="1600" dirty="0" err="1"/>
              <a:t>rolleo</a:t>
            </a:r>
            <a:r>
              <a:rPr lang="es-AR" sz="1600" dirty="0"/>
              <a:t> de al menos un 80% para mantener una caja compatible con sus mínimos. Es exigente, pero cumplible. Dependerá de la dinámica del mercado en el período pre electoral para ver si eso implica una exigencia mayor sobre las tasas de interés o no. Si el </a:t>
            </a:r>
            <a:r>
              <a:rPr lang="es-AR" sz="1600" dirty="0" err="1"/>
              <a:t>rolleo</a:t>
            </a:r>
            <a:r>
              <a:rPr lang="es-AR" sz="1600" dirty="0"/>
              <a:t> es bajo</a:t>
            </a:r>
          </a:p>
        </p:txBody>
      </p:sp>
      <p:sp>
        <p:nvSpPr>
          <p:cNvPr id="4" name="Marcador de número de diapositiva 3">
            <a:extLst>
              <a:ext uri="{FF2B5EF4-FFF2-40B4-BE49-F238E27FC236}">
                <a16:creationId xmlns:a16="http://schemas.microsoft.com/office/drawing/2014/main" id="{759CBFE2-D4FE-C484-FE58-1C1136922582}"/>
              </a:ext>
            </a:extLst>
          </p:cNvPr>
          <p:cNvSpPr>
            <a:spLocks noGrp="1"/>
          </p:cNvSpPr>
          <p:nvPr>
            <p:ph type="sldNum" sz="quarter" idx="12"/>
          </p:nvPr>
        </p:nvSpPr>
        <p:spPr/>
        <p:txBody>
          <a:bodyPr/>
          <a:lstStyle/>
          <a:p>
            <a:fld id="{71C1FE47-C3A2-46BA-AF1A-0031EA7851D5}" type="slidenum">
              <a:rPr lang="es-AR" smtClean="0"/>
              <a:pPr/>
              <a:t>10</a:t>
            </a:fld>
            <a:endParaRPr lang="es-AR"/>
          </a:p>
        </p:txBody>
      </p:sp>
      <p:pic>
        <p:nvPicPr>
          <p:cNvPr id="7" name="Imagen 6">
            <a:extLst>
              <a:ext uri="{FF2B5EF4-FFF2-40B4-BE49-F238E27FC236}">
                <a16:creationId xmlns:a16="http://schemas.microsoft.com/office/drawing/2014/main" id="{10770D4A-F0B2-D45A-A20A-EF5B3E750AF1}"/>
              </a:ext>
            </a:extLst>
          </p:cNvPr>
          <p:cNvPicPr>
            <a:picLocks noChangeAspect="1"/>
          </p:cNvPicPr>
          <p:nvPr/>
        </p:nvPicPr>
        <p:blipFill>
          <a:blip r:embed="rId2"/>
          <a:stretch>
            <a:fillRect/>
          </a:stretch>
        </p:blipFill>
        <p:spPr>
          <a:xfrm>
            <a:off x="212557" y="4180408"/>
            <a:ext cx="7229475" cy="2571750"/>
          </a:xfrm>
          <a:prstGeom prst="rect">
            <a:avLst/>
          </a:prstGeom>
        </p:spPr>
      </p:pic>
      <p:pic>
        <p:nvPicPr>
          <p:cNvPr id="9" name="Imagen 8">
            <a:extLst>
              <a:ext uri="{FF2B5EF4-FFF2-40B4-BE49-F238E27FC236}">
                <a16:creationId xmlns:a16="http://schemas.microsoft.com/office/drawing/2014/main" id="{C934186C-0181-A2CD-7549-43439F9BE537}"/>
              </a:ext>
            </a:extLst>
          </p:cNvPr>
          <p:cNvPicPr>
            <a:picLocks noChangeAspect="1"/>
          </p:cNvPicPr>
          <p:nvPr/>
        </p:nvPicPr>
        <p:blipFill>
          <a:blip r:embed="rId3"/>
          <a:stretch>
            <a:fillRect/>
          </a:stretch>
        </p:blipFill>
        <p:spPr>
          <a:xfrm>
            <a:off x="7619604" y="4040662"/>
            <a:ext cx="4572396" cy="2743438"/>
          </a:xfrm>
          <a:prstGeom prst="rect">
            <a:avLst/>
          </a:prstGeom>
        </p:spPr>
      </p:pic>
    </p:spTree>
    <p:extLst>
      <p:ext uri="{BB962C8B-B14F-4D97-AF65-F5344CB8AC3E}">
        <p14:creationId xmlns:p14="http://schemas.microsoft.com/office/powerpoint/2010/main" val="2561618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F60F95-CD91-6E4B-26C0-C847F53DA3BA}"/>
              </a:ext>
            </a:extLst>
          </p:cNvPr>
          <p:cNvSpPr>
            <a:spLocks noGrp="1"/>
          </p:cNvSpPr>
          <p:nvPr>
            <p:ph type="title"/>
          </p:nvPr>
        </p:nvSpPr>
        <p:spPr/>
        <p:txBody>
          <a:bodyPr/>
          <a:lstStyle/>
          <a:p>
            <a:r>
              <a:rPr lang="es-AR" dirty="0"/>
              <a:t>Expectativas de Inflación</a:t>
            </a:r>
          </a:p>
        </p:txBody>
      </p:sp>
      <p:sp>
        <p:nvSpPr>
          <p:cNvPr id="3" name="Marcador de contenido 2">
            <a:extLst>
              <a:ext uri="{FF2B5EF4-FFF2-40B4-BE49-F238E27FC236}">
                <a16:creationId xmlns:a16="http://schemas.microsoft.com/office/drawing/2014/main" id="{0DC0641B-A718-D0AC-5CEC-70FDD7CC3BFF}"/>
              </a:ext>
            </a:extLst>
          </p:cNvPr>
          <p:cNvSpPr>
            <a:spLocks noGrp="1"/>
          </p:cNvSpPr>
          <p:nvPr>
            <p:ph idx="1"/>
          </p:nvPr>
        </p:nvSpPr>
        <p:spPr>
          <a:xfrm>
            <a:off x="212557" y="991402"/>
            <a:ext cx="5405923" cy="5650029"/>
          </a:xfrm>
        </p:spPr>
        <p:txBody>
          <a:bodyPr>
            <a:normAutofit lnSpcReduction="10000"/>
          </a:bodyPr>
          <a:lstStyle/>
          <a:p>
            <a:pPr algn="just"/>
            <a:r>
              <a:rPr lang="es-AR" dirty="0"/>
              <a:t>A pesar de la volatilidad del tipo de cambio y de un muy leve ajuste del dólar oficial, las expectativas de inflación, tanto de corto plazo como de largo plazo, en lugar de subir bajaron.</a:t>
            </a:r>
          </a:p>
          <a:p>
            <a:pPr algn="just"/>
            <a:r>
              <a:rPr lang="es-AR" dirty="0"/>
              <a:t>El año está operando con una expectativa que va del 26 al 26% dependiendo del día y de cómo operan los bonos CER y de Tasa Fija. </a:t>
            </a:r>
          </a:p>
          <a:p>
            <a:pPr algn="just"/>
            <a:r>
              <a:rPr lang="es-AR" dirty="0"/>
              <a:t>A mediados de junio ya los bonos operan con un punto de indiferencia de 19% de inflación. </a:t>
            </a:r>
          </a:p>
          <a:p>
            <a:pPr algn="just"/>
            <a:r>
              <a:rPr lang="es-AR" dirty="0"/>
              <a:t>Claramente el objetivo pasa por seguir bajando esa expectativa, en especial para el año próximo. </a:t>
            </a:r>
          </a:p>
          <a:p>
            <a:pPr algn="just"/>
            <a:r>
              <a:rPr lang="es-AR" dirty="0"/>
              <a:t>De corto plazo esperamos un dato de abril que se ubique un escalón por debajo de marzo y que en mayo se mantenga esa tendencia. </a:t>
            </a:r>
          </a:p>
        </p:txBody>
      </p:sp>
      <p:sp>
        <p:nvSpPr>
          <p:cNvPr id="4" name="Marcador de número de diapositiva 3">
            <a:extLst>
              <a:ext uri="{FF2B5EF4-FFF2-40B4-BE49-F238E27FC236}">
                <a16:creationId xmlns:a16="http://schemas.microsoft.com/office/drawing/2014/main" id="{515687E1-35D7-C6F2-EBE9-39ED5691302C}"/>
              </a:ext>
            </a:extLst>
          </p:cNvPr>
          <p:cNvSpPr>
            <a:spLocks noGrp="1"/>
          </p:cNvSpPr>
          <p:nvPr>
            <p:ph type="sldNum" sz="quarter" idx="12"/>
          </p:nvPr>
        </p:nvSpPr>
        <p:spPr/>
        <p:txBody>
          <a:bodyPr/>
          <a:lstStyle/>
          <a:p>
            <a:fld id="{71C1FE47-C3A2-46BA-AF1A-0031EA7851D5}" type="slidenum">
              <a:rPr lang="es-AR" smtClean="0"/>
              <a:pPr/>
              <a:t>11</a:t>
            </a:fld>
            <a:endParaRPr lang="es-AR"/>
          </a:p>
        </p:txBody>
      </p:sp>
      <p:pic>
        <p:nvPicPr>
          <p:cNvPr id="5" name="Imagen 4">
            <a:extLst>
              <a:ext uri="{FF2B5EF4-FFF2-40B4-BE49-F238E27FC236}">
                <a16:creationId xmlns:a16="http://schemas.microsoft.com/office/drawing/2014/main" id="{B6DF8FA9-1024-7528-0E81-8B53FEB4990C}"/>
              </a:ext>
            </a:extLst>
          </p:cNvPr>
          <p:cNvPicPr>
            <a:picLocks noChangeAspect="1"/>
          </p:cNvPicPr>
          <p:nvPr/>
        </p:nvPicPr>
        <p:blipFill>
          <a:blip r:embed="rId2"/>
          <a:stretch>
            <a:fillRect/>
          </a:stretch>
        </p:blipFill>
        <p:spPr>
          <a:xfrm>
            <a:off x="5982334" y="660514"/>
            <a:ext cx="5811665" cy="2776220"/>
          </a:xfrm>
          <a:prstGeom prst="rect">
            <a:avLst/>
          </a:prstGeom>
        </p:spPr>
      </p:pic>
      <p:pic>
        <p:nvPicPr>
          <p:cNvPr id="9" name="Imagen 8">
            <a:extLst>
              <a:ext uri="{FF2B5EF4-FFF2-40B4-BE49-F238E27FC236}">
                <a16:creationId xmlns:a16="http://schemas.microsoft.com/office/drawing/2014/main" id="{C042D722-B33C-64F0-865E-3013D9F886CE}"/>
              </a:ext>
            </a:extLst>
          </p:cNvPr>
          <p:cNvPicPr>
            <a:picLocks noChangeAspect="1"/>
          </p:cNvPicPr>
          <p:nvPr/>
        </p:nvPicPr>
        <p:blipFill>
          <a:blip r:embed="rId3"/>
          <a:stretch>
            <a:fillRect/>
          </a:stretch>
        </p:blipFill>
        <p:spPr>
          <a:xfrm>
            <a:off x="6447344" y="3639033"/>
            <a:ext cx="5346655" cy="3218967"/>
          </a:xfrm>
          <a:prstGeom prst="rect">
            <a:avLst/>
          </a:prstGeom>
        </p:spPr>
      </p:pic>
    </p:spTree>
    <p:extLst>
      <p:ext uri="{BB962C8B-B14F-4D97-AF65-F5344CB8AC3E}">
        <p14:creationId xmlns:p14="http://schemas.microsoft.com/office/powerpoint/2010/main" val="467973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778898-D6F8-A59F-D015-36FD932FAE0A}"/>
              </a:ext>
            </a:extLst>
          </p:cNvPr>
          <p:cNvSpPr>
            <a:spLocks noGrp="1"/>
          </p:cNvSpPr>
          <p:nvPr>
            <p:ph type="title"/>
          </p:nvPr>
        </p:nvSpPr>
        <p:spPr/>
        <p:txBody>
          <a:bodyPr/>
          <a:lstStyle/>
          <a:p>
            <a:r>
              <a:rPr lang="es-AR" dirty="0"/>
              <a:t>¿Qué están haciendo los Inversores?</a:t>
            </a:r>
          </a:p>
        </p:txBody>
      </p:sp>
      <p:pic>
        <p:nvPicPr>
          <p:cNvPr id="5" name="Marcador de contenido 4">
            <a:extLst>
              <a:ext uri="{FF2B5EF4-FFF2-40B4-BE49-F238E27FC236}">
                <a16:creationId xmlns:a16="http://schemas.microsoft.com/office/drawing/2014/main" id="{7FEDE3B4-7924-F350-3893-47E151C902C6}"/>
              </a:ext>
            </a:extLst>
          </p:cNvPr>
          <p:cNvPicPr>
            <a:picLocks noGrp="1" noChangeAspect="1"/>
          </p:cNvPicPr>
          <p:nvPr>
            <p:ph idx="1"/>
          </p:nvPr>
        </p:nvPicPr>
        <p:blipFill>
          <a:blip r:embed="rId2"/>
          <a:stretch>
            <a:fillRect/>
          </a:stretch>
        </p:blipFill>
        <p:spPr>
          <a:xfrm>
            <a:off x="267502" y="1453679"/>
            <a:ext cx="7870746" cy="4434519"/>
          </a:xfrm>
          <a:prstGeom prst="rect">
            <a:avLst/>
          </a:prstGeom>
        </p:spPr>
      </p:pic>
      <p:sp>
        <p:nvSpPr>
          <p:cNvPr id="4" name="Marcador de número de diapositiva 3">
            <a:extLst>
              <a:ext uri="{FF2B5EF4-FFF2-40B4-BE49-F238E27FC236}">
                <a16:creationId xmlns:a16="http://schemas.microsoft.com/office/drawing/2014/main" id="{85B3017A-57B9-F139-AADB-8BFEC45A9AAD}"/>
              </a:ext>
            </a:extLst>
          </p:cNvPr>
          <p:cNvSpPr>
            <a:spLocks noGrp="1"/>
          </p:cNvSpPr>
          <p:nvPr>
            <p:ph type="sldNum" sz="quarter" idx="12"/>
          </p:nvPr>
        </p:nvSpPr>
        <p:spPr/>
        <p:txBody>
          <a:bodyPr/>
          <a:lstStyle/>
          <a:p>
            <a:fld id="{71C1FE47-C3A2-46BA-AF1A-0031EA7851D5}" type="slidenum">
              <a:rPr lang="es-AR" smtClean="0"/>
              <a:pPr/>
              <a:t>12</a:t>
            </a:fld>
            <a:endParaRPr lang="es-AR"/>
          </a:p>
        </p:txBody>
      </p:sp>
      <p:sp>
        <p:nvSpPr>
          <p:cNvPr id="3" name="CuadroTexto 2">
            <a:extLst>
              <a:ext uri="{FF2B5EF4-FFF2-40B4-BE49-F238E27FC236}">
                <a16:creationId xmlns:a16="http://schemas.microsoft.com/office/drawing/2014/main" id="{F9954D92-77B7-D171-D6C5-BB685B48F2EC}"/>
              </a:ext>
            </a:extLst>
          </p:cNvPr>
          <p:cNvSpPr txBox="1"/>
          <p:nvPr/>
        </p:nvSpPr>
        <p:spPr>
          <a:xfrm>
            <a:off x="8260080" y="1363883"/>
            <a:ext cx="3779520" cy="5078313"/>
          </a:xfrm>
          <a:prstGeom prst="rect">
            <a:avLst/>
          </a:prstGeom>
          <a:noFill/>
        </p:spPr>
        <p:txBody>
          <a:bodyPr wrap="square" rtlCol="0">
            <a:spAutoFit/>
          </a:bodyPr>
          <a:lstStyle/>
          <a:p>
            <a:pPr marL="285750" indent="-285750">
              <a:buFont typeface="Arial" panose="020B0604020202020204" pitchFamily="34" charset="0"/>
              <a:buChar char="•"/>
            </a:pPr>
            <a:r>
              <a:rPr lang="es-AR" dirty="0"/>
              <a:t>La industria de FCI está recibiendo flujos, pero </a:t>
            </a:r>
            <a:r>
              <a:rPr lang="es-AR" dirty="0" err="1"/>
              <a:t>pero</a:t>
            </a:r>
            <a:r>
              <a:rPr lang="es-AR" dirty="0"/>
              <a:t> en moneda extranjera. Los FCI USD explican el 75% del flujo positivo de los primeros 4 meses del año. </a:t>
            </a:r>
          </a:p>
          <a:p>
            <a:pPr marL="285750" indent="-285750">
              <a:buFont typeface="Arial" panose="020B0604020202020204" pitchFamily="34" charset="0"/>
              <a:buChar char="•"/>
            </a:pPr>
            <a:r>
              <a:rPr lang="es-AR" dirty="0"/>
              <a:t>La liberación plena de los controles cambiarios para el segmento individuos está generando que suba también el componente minorista de esos fondos.</a:t>
            </a:r>
          </a:p>
          <a:p>
            <a:pPr marL="285750" indent="-285750">
              <a:buFont typeface="Arial" panose="020B0604020202020204" pitchFamily="34" charset="0"/>
              <a:buChar char="•"/>
            </a:pPr>
            <a:r>
              <a:rPr lang="es-AR" dirty="0"/>
              <a:t>Las opciones de cobertura siguen teniendo sentido en el nuevo escenario, aunque en el caso del </a:t>
            </a:r>
            <a:r>
              <a:rPr lang="es-AR" dirty="0" err="1"/>
              <a:t>dollar</a:t>
            </a:r>
            <a:r>
              <a:rPr lang="es-AR" dirty="0"/>
              <a:t> </a:t>
            </a:r>
            <a:r>
              <a:rPr lang="es-AR" dirty="0" err="1"/>
              <a:t>linked</a:t>
            </a:r>
            <a:r>
              <a:rPr lang="es-AR" dirty="0"/>
              <a:t> más enfocado en cobertura pura que en estrategias de retorno total </a:t>
            </a:r>
          </a:p>
          <a:p>
            <a:endParaRPr lang="es-AR" dirty="0"/>
          </a:p>
        </p:txBody>
      </p:sp>
    </p:spTree>
    <p:extLst>
      <p:ext uri="{BB962C8B-B14F-4D97-AF65-F5344CB8AC3E}">
        <p14:creationId xmlns:p14="http://schemas.microsoft.com/office/powerpoint/2010/main" val="1524613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A23B49-5547-F9E2-9E65-52806AA7BD26}"/>
              </a:ext>
            </a:extLst>
          </p:cNvPr>
          <p:cNvSpPr>
            <a:spLocks noGrp="1"/>
          </p:cNvSpPr>
          <p:nvPr>
            <p:ph type="title"/>
          </p:nvPr>
        </p:nvSpPr>
        <p:spPr/>
        <p:txBody>
          <a:bodyPr/>
          <a:lstStyle/>
          <a:p>
            <a:r>
              <a:rPr lang="es-AR" dirty="0"/>
              <a:t>Nuestra Mirada de </a:t>
            </a:r>
            <a:r>
              <a:rPr lang="es-AR" dirty="0" err="1"/>
              <a:t>Asset</a:t>
            </a:r>
            <a:r>
              <a:rPr lang="es-AR" dirty="0"/>
              <a:t> </a:t>
            </a:r>
            <a:r>
              <a:rPr lang="es-AR" dirty="0" err="1"/>
              <a:t>Allocation</a:t>
            </a:r>
            <a:endParaRPr lang="es-AR" dirty="0"/>
          </a:p>
        </p:txBody>
      </p:sp>
      <p:sp>
        <p:nvSpPr>
          <p:cNvPr id="4" name="Marcador de número de diapositiva 3">
            <a:extLst>
              <a:ext uri="{FF2B5EF4-FFF2-40B4-BE49-F238E27FC236}">
                <a16:creationId xmlns:a16="http://schemas.microsoft.com/office/drawing/2014/main" id="{AF7E40F2-8EAB-6FA2-53C6-673110D2442B}"/>
              </a:ext>
            </a:extLst>
          </p:cNvPr>
          <p:cNvSpPr>
            <a:spLocks noGrp="1"/>
          </p:cNvSpPr>
          <p:nvPr>
            <p:ph type="sldNum" sz="quarter" idx="12"/>
          </p:nvPr>
        </p:nvSpPr>
        <p:spPr/>
        <p:txBody>
          <a:bodyPr/>
          <a:lstStyle/>
          <a:p>
            <a:fld id="{71C1FE47-C3A2-46BA-AF1A-0031EA7851D5}" type="slidenum">
              <a:rPr lang="es-AR" smtClean="0"/>
              <a:pPr/>
              <a:t>13</a:t>
            </a:fld>
            <a:endParaRPr lang="es-AR"/>
          </a:p>
        </p:txBody>
      </p:sp>
      <p:pic>
        <p:nvPicPr>
          <p:cNvPr id="7" name="Marcador de contenido 6">
            <a:extLst>
              <a:ext uri="{FF2B5EF4-FFF2-40B4-BE49-F238E27FC236}">
                <a16:creationId xmlns:a16="http://schemas.microsoft.com/office/drawing/2014/main" id="{05121BA8-EE62-CDAB-5D45-16108EA52DFD}"/>
              </a:ext>
            </a:extLst>
          </p:cNvPr>
          <p:cNvPicPr>
            <a:picLocks noGrp="1" noChangeAspect="1"/>
          </p:cNvPicPr>
          <p:nvPr>
            <p:ph idx="1"/>
          </p:nvPr>
        </p:nvPicPr>
        <p:blipFill>
          <a:blip r:embed="rId2"/>
          <a:stretch>
            <a:fillRect/>
          </a:stretch>
        </p:blipFill>
        <p:spPr>
          <a:xfrm>
            <a:off x="267502" y="1002188"/>
            <a:ext cx="8326120" cy="5383267"/>
          </a:xfrm>
          <a:prstGeom prst="rect">
            <a:avLst/>
          </a:prstGeom>
        </p:spPr>
      </p:pic>
      <p:sp>
        <p:nvSpPr>
          <p:cNvPr id="8" name="CuadroTexto 7">
            <a:extLst>
              <a:ext uri="{FF2B5EF4-FFF2-40B4-BE49-F238E27FC236}">
                <a16:creationId xmlns:a16="http://schemas.microsoft.com/office/drawing/2014/main" id="{93223646-D692-C5E2-2F72-DB0A45D2F23D}"/>
              </a:ext>
            </a:extLst>
          </p:cNvPr>
          <p:cNvSpPr txBox="1"/>
          <p:nvPr/>
        </p:nvSpPr>
        <p:spPr>
          <a:xfrm>
            <a:off x="8815538" y="1421273"/>
            <a:ext cx="3108960" cy="4801314"/>
          </a:xfrm>
          <a:prstGeom prst="rect">
            <a:avLst/>
          </a:prstGeom>
          <a:noFill/>
        </p:spPr>
        <p:txBody>
          <a:bodyPr wrap="square" rtlCol="0">
            <a:spAutoFit/>
          </a:bodyPr>
          <a:lstStyle/>
          <a:p>
            <a:r>
              <a:rPr lang="es-AR" dirty="0"/>
              <a:t>Entendemos que el esquema monetario con control de cantidades de dinero y volatilidad en tipo de cambio y tasa de interés obliga a alinear cada fondo lo más cercano posible a su </a:t>
            </a:r>
            <a:r>
              <a:rPr lang="es-AR" dirty="0" err="1"/>
              <a:t>benchmark</a:t>
            </a:r>
            <a:r>
              <a:rPr lang="es-AR" dirty="0"/>
              <a:t> y que el cliente elija en función de las necesidades específicas de cada momento. </a:t>
            </a:r>
          </a:p>
          <a:p>
            <a:r>
              <a:rPr lang="es-AR" dirty="0"/>
              <a:t>A la cobertura de descalces (pasivos CER o DLK) se suma la necesidad de tener muy presente la disponibilidad temporal de los recursos. </a:t>
            </a:r>
          </a:p>
          <a:p>
            <a:endParaRPr lang="es-AR" dirty="0"/>
          </a:p>
        </p:txBody>
      </p:sp>
    </p:spTree>
    <p:extLst>
      <p:ext uri="{BB962C8B-B14F-4D97-AF65-F5344CB8AC3E}">
        <p14:creationId xmlns:p14="http://schemas.microsoft.com/office/powerpoint/2010/main" val="491006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E7609A-F3FC-229A-9763-87B50483EF9D}"/>
              </a:ext>
            </a:extLst>
          </p:cNvPr>
          <p:cNvSpPr>
            <a:spLocks noGrp="1"/>
          </p:cNvSpPr>
          <p:nvPr>
            <p:ph type="title"/>
          </p:nvPr>
        </p:nvSpPr>
        <p:spPr/>
        <p:txBody>
          <a:bodyPr/>
          <a:lstStyle/>
          <a:p>
            <a:r>
              <a:rPr lang="es-AR" dirty="0"/>
              <a:t>Una Radiografía de Nuestros Productos</a:t>
            </a:r>
          </a:p>
        </p:txBody>
      </p:sp>
      <p:pic>
        <p:nvPicPr>
          <p:cNvPr id="5" name="Marcador de contenido 4">
            <a:extLst>
              <a:ext uri="{FF2B5EF4-FFF2-40B4-BE49-F238E27FC236}">
                <a16:creationId xmlns:a16="http://schemas.microsoft.com/office/drawing/2014/main" id="{9AAC0944-23F0-26EC-EFED-4F34530D09A1}"/>
              </a:ext>
            </a:extLst>
          </p:cNvPr>
          <p:cNvPicPr>
            <a:picLocks noGrp="1" noChangeAspect="1"/>
          </p:cNvPicPr>
          <p:nvPr>
            <p:ph idx="1"/>
          </p:nvPr>
        </p:nvPicPr>
        <p:blipFill>
          <a:blip r:embed="rId2"/>
          <a:stretch>
            <a:fillRect/>
          </a:stretch>
        </p:blipFill>
        <p:spPr>
          <a:xfrm>
            <a:off x="1334301" y="846454"/>
            <a:ext cx="9316155" cy="5834583"/>
          </a:xfrm>
          <a:prstGeom prst="rect">
            <a:avLst/>
          </a:prstGeom>
        </p:spPr>
      </p:pic>
      <p:sp>
        <p:nvSpPr>
          <p:cNvPr id="4" name="Marcador de número de diapositiva 3">
            <a:extLst>
              <a:ext uri="{FF2B5EF4-FFF2-40B4-BE49-F238E27FC236}">
                <a16:creationId xmlns:a16="http://schemas.microsoft.com/office/drawing/2014/main" id="{D2802932-DF55-1DE4-A530-19BE92EBAB4F}"/>
              </a:ext>
            </a:extLst>
          </p:cNvPr>
          <p:cNvSpPr>
            <a:spLocks noGrp="1"/>
          </p:cNvSpPr>
          <p:nvPr>
            <p:ph type="sldNum" sz="quarter" idx="12"/>
          </p:nvPr>
        </p:nvSpPr>
        <p:spPr/>
        <p:txBody>
          <a:bodyPr/>
          <a:lstStyle/>
          <a:p>
            <a:fld id="{71C1FE47-C3A2-46BA-AF1A-0031EA7851D5}" type="slidenum">
              <a:rPr lang="es-AR" smtClean="0"/>
              <a:pPr/>
              <a:t>14</a:t>
            </a:fld>
            <a:endParaRPr lang="es-AR"/>
          </a:p>
        </p:txBody>
      </p:sp>
    </p:spTree>
    <p:extLst>
      <p:ext uri="{BB962C8B-B14F-4D97-AF65-F5344CB8AC3E}">
        <p14:creationId xmlns:p14="http://schemas.microsoft.com/office/powerpoint/2010/main" val="3200803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30C642FB-4095-E8C3-DD91-891C0A525DF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C1FE47-C3A2-46BA-AF1A-0031EA7851D5}" type="slidenum">
              <a:rPr kumimoji="0" lang="es-AR" sz="1200" b="0" i="0" u="none" strike="noStrike" kern="1200" cap="none" spc="0" normalizeH="0" baseline="0" noProof="0" smtClean="0">
                <a:ln>
                  <a:noFill/>
                </a:ln>
                <a:solidFill>
                  <a:prstClr val="black">
                    <a:tint val="82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s-AR" sz="1200" b="0" i="0" u="none" strike="noStrike" kern="1200" cap="none" spc="0" normalizeH="0" baseline="0" noProof="0">
              <a:ln>
                <a:noFill/>
              </a:ln>
              <a:solidFill>
                <a:prstClr val="black">
                  <a:tint val="82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3667693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E27A13-3794-1D10-433E-22CFD69CFF0E}"/>
              </a:ext>
            </a:extLst>
          </p:cNvPr>
          <p:cNvSpPr>
            <a:spLocks noGrp="1"/>
          </p:cNvSpPr>
          <p:nvPr>
            <p:ph type="title"/>
          </p:nvPr>
        </p:nvSpPr>
        <p:spPr/>
        <p:txBody>
          <a:bodyPr/>
          <a:lstStyle/>
          <a:p>
            <a:r>
              <a:rPr lang="es-AR" dirty="0"/>
              <a:t>Avanzando en la Hoja de Ruta: Llegamos a Fase III</a:t>
            </a:r>
          </a:p>
        </p:txBody>
      </p:sp>
      <p:sp>
        <p:nvSpPr>
          <p:cNvPr id="4" name="Marcador de número de diapositiva 3">
            <a:extLst>
              <a:ext uri="{FF2B5EF4-FFF2-40B4-BE49-F238E27FC236}">
                <a16:creationId xmlns:a16="http://schemas.microsoft.com/office/drawing/2014/main" id="{335D4507-F300-935E-84A6-2AA33A2A7A90}"/>
              </a:ext>
            </a:extLst>
          </p:cNvPr>
          <p:cNvSpPr>
            <a:spLocks noGrp="1"/>
          </p:cNvSpPr>
          <p:nvPr>
            <p:ph type="sldNum" sz="quarter" idx="12"/>
          </p:nvPr>
        </p:nvSpPr>
        <p:spPr/>
        <p:txBody>
          <a:bodyPr/>
          <a:lstStyle/>
          <a:p>
            <a:fld id="{71C1FE47-C3A2-46BA-AF1A-0031EA7851D5}" type="slidenum">
              <a:rPr lang="es-AR" smtClean="0"/>
              <a:pPr/>
              <a:t>2</a:t>
            </a:fld>
            <a:endParaRPr lang="es-AR"/>
          </a:p>
        </p:txBody>
      </p:sp>
      <p:graphicFrame>
        <p:nvGraphicFramePr>
          <p:cNvPr id="11" name="Marcador de contenido 10">
            <a:extLst>
              <a:ext uri="{FF2B5EF4-FFF2-40B4-BE49-F238E27FC236}">
                <a16:creationId xmlns:a16="http://schemas.microsoft.com/office/drawing/2014/main" id="{395B1671-3A37-24C9-9F14-D1AB57A06436}"/>
              </a:ext>
            </a:extLst>
          </p:cNvPr>
          <p:cNvGraphicFramePr>
            <a:graphicFrameLocks noGrp="1"/>
          </p:cNvGraphicFramePr>
          <p:nvPr>
            <p:ph idx="1"/>
            <p:extLst>
              <p:ext uri="{D42A27DB-BD31-4B8C-83A1-F6EECF244321}">
                <p14:modId xmlns:p14="http://schemas.microsoft.com/office/powerpoint/2010/main" val="2560265532"/>
              </p:ext>
            </p:extLst>
          </p:nvPr>
        </p:nvGraphicFramePr>
        <p:xfrm>
          <a:off x="212725" y="992188"/>
          <a:ext cx="11790363" cy="43906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Diagrama 11">
            <a:extLst>
              <a:ext uri="{FF2B5EF4-FFF2-40B4-BE49-F238E27FC236}">
                <a16:creationId xmlns:a16="http://schemas.microsoft.com/office/drawing/2014/main" id="{5D812757-FF3A-3898-999F-B4859204243F}"/>
              </a:ext>
            </a:extLst>
          </p:cNvPr>
          <p:cNvGraphicFramePr/>
          <p:nvPr>
            <p:extLst>
              <p:ext uri="{D42A27DB-BD31-4B8C-83A1-F6EECF244321}">
                <p14:modId xmlns:p14="http://schemas.microsoft.com/office/powerpoint/2010/main" val="2698552697"/>
              </p:ext>
            </p:extLst>
          </p:nvPr>
        </p:nvGraphicFramePr>
        <p:xfrm>
          <a:off x="212724" y="5865812"/>
          <a:ext cx="11674475" cy="56949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001239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63E193-FD42-342F-D3E5-B83A3A00D8D9}"/>
              </a:ext>
            </a:extLst>
          </p:cNvPr>
          <p:cNvSpPr>
            <a:spLocks noGrp="1"/>
          </p:cNvSpPr>
          <p:nvPr>
            <p:ph type="title"/>
          </p:nvPr>
        </p:nvSpPr>
        <p:spPr/>
        <p:txBody>
          <a:bodyPr/>
          <a:lstStyle/>
          <a:p>
            <a:r>
              <a:rPr lang="es-AR" dirty="0"/>
              <a:t>Avanzar en un frente externo más desafiante.</a:t>
            </a:r>
          </a:p>
        </p:txBody>
      </p:sp>
      <p:sp>
        <p:nvSpPr>
          <p:cNvPr id="3" name="Marcador de contenido 2">
            <a:extLst>
              <a:ext uri="{FF2B5EF4-FFF2-40B4-BE49-F238E27FC236}">
                <a16:creationId xmlns:a16="http://schemas.microsoft.com/office/drawing/2014/main" id="{853EC24A-C6DE-0114-1667-B5FE20F1141C}"/>
              </a:ext>
            </a:extLst>
          </p:cNvPr>
          <p:cNvSpPr>
            <a:spLocks noGrp="1"/>
          </p:cNvSpPr>
          <p:nvPr>
            <p:ph idx="1"/>
          </p:nvPr>
        </p:nvSpPr>
        <p:spPr>
          <a:xfrm>
            <a:off x="212557" y="787604"/>
            <a:ext cx="8534628" cy="3085656"/>
          </a:xfrm>
        </p:spPr>
        <p:txBody>
          <a:bodyPr>
            <a:normAutofit lnSpcReduction="10000"/>
          </a:bodyPr>
          <a:lstStyle/>
          <a:p>
            <a:r>
              <a:rPr lang="es-AR" sz="1200" dirty="0"/>
              <a:t>La Crisis de Aranceles está en pausa, pero todavía no tiene punto final. El objetivo es claramente geopolítico y todo lleva a pensar que el punto de salida no va a ser igual que el de inicio. Por lo tanto, hay cambios que van a quedar de manera permanentes. Se sale con un nivel de proteccionismo y aranceles mayor al de inicio.</a:t>
            </a:r>
          </a:p>
          <a:p>
            <a:r>
              <a:rPr lang="es-AR" sz="1200" dirty="0"/>
              <a:t>Para Argentina es clave entender las implicancias de este proceso y los nexos vinculantes con nuestro mercado, tanto sobre la economía real como sobre los mercados financieros.</a:t>
            </a:r>
          </a:p>
          <a:p>
            <a:r>
              <a:rPr lang="es-AR" sz="1200" dirty="0"/>
              <a:t>Atentos a:</a:t>
            </a:r>
          </a:p>
          <a:p>
            <a:pPr lvl="1"/>
            <a:r>
              <a:rPr lang="es-AR" sz="1200" dirty="0"/>
              <a:t>Crecimiento Mundial 	</a:t>
            </a:r>
            <a:r>
              <a:rPr lang="es-AR" sz="1200" dirty="0">
                <a:sym typeface="Wingdings" panose="05000000000000000000" pitchFamily="2" charset="2"/>
              </a:rPr>
              <a:t> Precio de </a:t>
            </a:r>
            <a:r>
              <a:rPr lang="es-AR" sz="1200" dirty="0" err="1">
                <a:sym typeface="Wingdings" panose="05000000000000000000" pitchFamily="2" charset="2"/>
              </a:rPr>
              <a:t>Commodities</a:t>
            </a:r>
            <a:r>
              <a:rPr lang="es-AR" sz="1200" dirty="0">
                <a:sym typeface="Wingdings" panose="05000000000000000000" pitchFamily="2" charset="2"/>
              </a:rPr>
              <a:t>.</a:t>
            </a:r>
          </a:p>
          <a:p>
            <a:pPr lvl="1"/>
            <a:r>
              <a:rPr lang="es-AR" sz="1200" dirty="0">
                <a:sym typeface="Wingdings" panose="05000000000000000000" pitchFamily="2" charset="2"/>
              </a:rPr>
              <a:t>Debilidad del Dólar 	 Ayuda al Tipo de Cambio Real. </a:t>
            </a:r>
            <a:r>
              <a:rPr lang="es-AR" sz="1200" dirty="0"/>
              <a:t> </a:t>
            </a:r>
          </a:p>
          <a:p>
            <a:pPr lvl="1"/>
            <a:r>
              <a:rPr lang="es-AR" sz="1200" dirty="0"/>
              <a:t>Tasas de Interés en USA 	</a:t>
            </a:r>
            <a:r>
              <a:rPr lang="es-AR" sz="1200" dirty="0">
                <a:sym typeface="Wingdings" panose="05000000000000000000" pitchFamily="2" charset="2"/>
              </a:rPr>
              <a:t> Por necesidad de acceso a mercado de capitales en el corto plazo.</a:t>
            </a:r>
          </a:p>
          <a:p>
            <a:pPr lvl="1"/>
            <a:r>
              <a:rPr lang="es-AR" sz="1200" dirty="0">
                <a:sym typeface="Wingdings" panose="05000000000000000000" pitchFamily="2" charset="2"/>
              </a:rPr>
              <a:t>Precio de Petróleo 	 Para asegurar oferta de dólares vía expo e ingreso de capitales.</a:t>
            </a:r>
          </a:p>
          <a:p>
            <a:pPr lvl="1"/>
            <a:r>
              <a:rPr lang="es-AR" sz="1200" dirty="0">
                <a:sym typeface="Wingdings" panose="05000000000000000000" pitchFamily="2" charset="2"/>
              </a:rPr>
              <a:t>Monedas Regionales 	 Porque son nuestros principales socios comerciales. </a:t>
            </a:r>
          </a:p>
          <a:p>
            <a:r>
              <a:rPr lang="es-AR" sz="1200" dirty="0">
                <a:sym typeface="Wingdings" panose="05000000000000000000" pitchFamily="2" charset="2"/>
              </a:rPr>
              <a:t>Hoy el clima es mejor que al momento del Día D. Se recuperaron algunos precios y se debilitó fuertemente el dólar. </a:t>
            </a:r>
            <a:endParaRPr lang="es-AR" sz="1200" dirty="0"/>
          </a:p>
        </p:txBody>
      </p:sp>
      <p:sp>
        <p:nvSpPr>
          <p:cNvPr id="4" name="Marcador de número de diapositiva 3">
            <a:extLst>
              <a:ext uri="{FF2B5EF4-FFF2-40B4-BE49-F238E27FC236}">
                <a16:creationId xmlns:a16="http://schemas.microsoft.com/office/drawing/2014/main" id="{6D3BE301-0B1E-12BA-CE31-6AD2561A02A7}"/>
              </a:ext>
            </a:extLst>
          </p:cNvPr>
          <p:cNvSpPr>
            <a:spLocks noGrp="1"/>
          </p:cNvSpPr>
          <p:nvPr>
            <p:ph type="sldNum" sz="quarter" idx="12"/>
          </p:nvPr>
        </p:nvSpPr>
        <p:spPr/>
        <p:txBody>
          <a:bodyPr/>
          <a:lstStyle/>
          <a:p>
            <a:fld id="{71C1FE47-C3A2-46BA-AF1A-0031EA7851D5}" type="slidenum">
              <a:rPr lang="es-AR" smtClean="0"/>
              <a:pPr/>
              <a:t>3</a:t>
            </a:fld>
            <a:endParaRPr lang="es-AR"/>
          </a:p>
        </p:txBody>
      </p:sp>
      <p:graphicFrame>
        <p:nvGraphicFramePr>
          <p:cNvPr id="9" name="Diagrama 8">
            <a:extLst>
              <a:ext uri="{FF2B5EF4-FFF2-40B4-BE49-F238E27FC236}">
                <a16:creationId xmlns:a16="http://schemas.microsoft.com/office/drawing/2014/main" id="{325A80E0-680E-00C4-34E0-0B61D7821C49}"/>
              </a:ext>
            </a:extLst>
          </p:cNvPr>
          <p:cNvGraphicFramePr/>
          <p:nvPr>
            <p:extLst>
              <p:ext uri="{D42A27DB-BD31-4B8C-83A1-F6EECF244321}">
                <p14:modId xmlns:p14="http://schemas.microsoft.com/office/powerpoint/2010/main" val="3191202693"/>
              </p:ext>
            </p:extLst>
          </p:nvPr>
        </p:nvGraphicFramePr>
        <p:xfrm>
          <a:off x="8946803" y="991404"/>
          <a:ext cx="3096883" cy="22693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uadroTexto 9">
            <a:extLst>
              <a:ext uri="{FF2B5EF4-FFF2-40B4-BE49-F238E27FC236}">
                <a16:creationId xmlns:a16="http://schemas.microsoft.com/office/drawing/2014/main" id="{4CCA76F1-A1D0-0227-AF59-500044961814}"/>
              </a:ext>
            </a:extLst>
          </p:cNvPr>
          <p:cNvSpPr txBox="1"/>
          <p:nvPr/>
        </p:nvSpPr>
        <p:spPr>
          <a:xfrm>
            <a:off x="5080958" y="4356340"/>
            <a:ext cx="1802921" cy="2031325"/>
          </a:xfrm>
          <a:prstGeom prst="rect">
            <a:avLst/>
          </a:prstGeom>
          <a:noFill/>
        </p:spPr>
        <p:txBody>
          <a:bodyPr wrap="square" rtlCol="0">
            <a:spAutoFit/>
          </a:bodyPr>
          <a:lstStyle/>
          <a:p>
            <a:pPr algn="ctr"/>
            <a:r>
              <a:rPr lang="es-AR" b="1" dirty="0">
                <a:solidFill>
                  <a:srgbClr val="59B2BB"/>
                </a:solidFill>
              </a:rPr>
              <a:t>Por ahora ayudó a acelerar el acuerdo con el FMI y no generó obstáculos graves. </a:t>
            </a:r>
          </a:p>
        </p:txBody>
      </p:sp>
      <p:pic>
        <p:nvPicPr>
          <p:cNvPr id="7" name="Imagen 6">
            <a:extLst>
              <a:ext uri="{FF2B5EF4-FFF2-40B4-BE49-F238E27FC236}">
                <a16:creationId xmlns:a16="http://schemas.microsoft.com/office/drawing/2014/main" id="{0E3D8DE4-3309-1FE6-5D81-FBE049165059}"/>
              </a:ext>
            </a:extLst>
          </p:cNvPr>
          <p:cNvPicPr>
            <a:picLocks noChangeAspect="1"/>
          </p:cNvPicPr>
          <p:nvPr/>
        </p:nvPicPr>
        <p:blipFill>
          <a:blip r:embed="rId7"/>
          <a:stretch>
            <a:fillRect/>
          </a:stretch>
        </p:blipFill>
        <p:spPr>
          <a:xfrm>
            <a:off x="481740" y="3680582"/>
            <a:ext cx="4334632" cy="3017782"/>
          </a:xfrm>
          <a:prstGeom prst="rect">
            <a:avLst/>
          </a:prstGeom>
        </p:spPr>
      </p:pic>
      <p:pic>
        <p:nvPicPr>
          <p:cNvPr id="8" name="Imagen 7">
            <a:extLst>
              <a:ext uri="{FF2B5EF4-FFF2-40B4-BE49-F238E27FC236}">
                <a16:creationId xmlns:a16="http://schemas.microsoft.com/office/drawing/2014/main" id="{E29A2BD9-9996-FC96-AC82-B53BF487B3FA}"/>
              </a:ext>
            </a:extLst>
          </p:cNvPr>
          <p:cNvPicPr>
            <a:picLocks noChangeAspect="1"/>
          </p:cNvPicPr>
          <p:nvPr/>
        </p:nvPicPr>
        <p:blipFill>
          <a:blip r:embed="rId8"/>
          <a:stretch>
            <a:fillRect/>
          </a:stretch>
        </p:blipFill>
        <p:spPr>
          <a:xfrm>
            <a:off x="7217236" y="3865321"/>
            <a:ext cx="4572396" cy="2840982"/>
          </a:xfrm>
          <a:prstGeom prst="rect">
            <a:avLst/>
          </a:prstGeom>
        </p:spPr>
      </p:pic>
    </p:spTree>
    <p:extLst>
      <p:ext uri="{BB962C8B-B14F-4D97-AF65-F5344CB8AC3E}">
        <p14:creationId xmlns:p14="http://schemas.microsoft.com/office/powerpoint/2010/main" val="3069020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9D3F3C-34AB-1BB6-420B-CEB8A27D2D6B}"/>
              </a:ext>
            </a:extLst>
          </p:cNvPr>
          <p:cNvSpPr>
            <a:spLocks noGrp="1"/>
          </p:cNvSpPr>
          <p:nvPr>
            <p:ph type="title"/>
          </p:nvPr>
        </p:nvSpPr>
        <p:spPr/>
        <p:txBody>
          <a:bodyPr/>
          <a:lstStyle/>
          <a:p>
            <a:r>
              <a:rPr lang="es-AR" dirty="0"/>
              <a:t>En el Plano Local, arrancó la Fase III</a:t>
            </a:r>
          </a:p>
        </p:txBody>
      </p:sp>
      <p:graphicFrame>
        <p:nvGraphicFramePr>
          <p:cNvPr id="5" name="Marcador de contenido 4">
            <a:extLst>
              <a:ext uri="{FF2B5EF4-FFF2-40B4-BE49-F238E27FC236}">
                <a16:creationId xmlns:a16="http://schemas.microsoft.com/office/drawing/2014/main" id="{1983C014-F6D9-3207-F528-0C580C51DFE2}"/>
              </a:ext>
            </a:extLst>
          </p:cNvPr>
          <p:cNvGraphicFramePr>
            <a:graphicFrameLocks noGrp="1"/>
          </p:cNvGraphicFramePr>
          <p:nvPr>
            <p:ph idx="1"/>
            <p:extLst>
              <p:ext uri="{D42A27DB-BD31-4B8C-83A1-F6EECF244321}">
                <p14:modId xmlns:p14="http://schemas.microsoft.com/office/powerpoint/2010/main" val="3724009331"/>
              </p:ext>
            </p:extLst>
          </p:nvPr>
        </p:nvGraphicFramePr>
        <p:xfrm>
          <a:off x="212725" y="992188"/>
          <a:ext cx="11790363"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arcador de número de diapositiva 3">
            <a:extLst>
              <a:ext uri="{FF2B5EF4-FFF2-40B4-BE49-F238E27FC236}">
                <a16:creationId xmlns:a16="http://schemas.microsoft.com/office/drawing/2014/main" id="{EA44C50E-5413-0925-E0FB-63E134EF83D7}"/>
              </a:ext>
            </a:extLst>
          </p:cNvPr>
          <p:cNvSpPr>
            <a:spLocks noGrp="1"/>
          </p:cNvSpPr>
          <p:nvPr>
            <p:ph type="sldNum" sz="quarter" idx="12"/>
          </p:nvPr>
        </p:nvSpPr>
        <p:spPr/>
        <p:txBody>
          <a:bodyPr/>
          <a:lstStyle/>
          <a:p>
            <a:fld id="{71C1FE47-C3A2-46BA-AF1A-0031EA7851D5}" type="slidenum">
              <a:rPr lang="es-AR" smtClean="0"/>
              <a:pPr/>
              <a:t>4</a:t>
            </a:fld>
            <a:endParaRPr lang="es-AR"/>
          </a:p>
        </p:txBody>
      </p:sp>
    </p:spTree>
    <p:extLst>
      <p:ext uri="{BB962C8B-B14F-4D97-AF65-F5344CB8AC3E}">
        <p14:creationId xmlns:p14="http://schemas.microsoft.com/office/powerpoint/2010/main" val="828089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D8F4C6-8CCE-6570-E7D2-7A3A033FE085}"/>
              </a:ext>
            </a:extLst>
          </p:cNvPr>
          <p:cNvSpPr>
            <a:spLocks noGrp="1"/>
          </p:cNvSpPr>
          <p:nvPr>
            <p:ph type="title"/>
          </p:nvPr>
        </p:nvSpPr>
        <p:spPr/>
        <p:txBody>
          <a:bodyPr/>
          <a:lstStyle/>
          <a:p>
            <a:r>
              <a:rPr lang="es-AR" dirty="0"/>
              <a:t>La Necesidad de Migrar hacia una Nueva Mirada</a:t>
            </a:r>
          </a:p>
        </p:txBody>
      </p:sp>
      <p:sp>
        <p:nvSpPr>
          <p:cNvPr id="3" name="Marcador de contenido 2">
            <a:extLst>
              <a:ext uri="{FF2B5EF4-FFF2-40B4-BE49-F238E27FC236}">
                <a16:creationId xmlns:a16="http://schemas.microsoft.com/office/drawing/2014/main" id="{4BC989F5-6157-202A-55CB-FE8BA948CDFB}"/>
              </a:ext>
            </a:extLst>
          </p:cNvPr>
          <p:cNvSpPr>
            <a:spLocks noGrp="1"/>
          </p:cNvSpPr>
          <p:nvPr>
            <p:ph idx="1"/>
          </p:nvPr>
        </p:nvSpPr>
        <p:spPr>
          <a:xfrm>
            <a:off x="212557" y="991402"/>
            <a:ext cx="11838545" cy="5650029"/>
          </a:xfrm>
        </p:spPr>
        <p:txBody>
          <a:bodyPr>
            <a:normAutofit/>
          </a:bodyPr>
          <a:lstStyle/>
          <a:p>
            <a:pPr algn="just"/>
            <a:r>
              <a:rPr lang="es-AR" sz="1600" dirty="0"/>
              <a:t>La Fase III establece un cambio esencial en la política cambiaria y monetaria. El BCRA ahora tiene un objetivo de cantidad de dinero, por lo tanto, el tipo de cambio, la tasa de interés y la inflación son consecuencia de cómo se defina, cómo se cumpla esa meta cuantitativa y qué suceda con el resto de las variables. </a:t>
            </a:r>
          </a:p>
          <a:p>
            <a:pPr algn="just"/>
            <a:r>
              <a:rPr lang="es-AR" sz="1600" dirty="0"/>
              <a:t>Esto nos plantea como exigencia, estar muy atento a todos los factores que inciden detrás del proceso de formación de esos precios:</a:t>
            </a:r>
          </a:p>
        </p:txBody>
      </p:sp>
      <p:sp>
        <p:nvSpPr>
          <p:cNvPr id="4" name="Marcador de número de diapositiva 3">
            <a:extLst>
              <a:ext uri="{FF2B5EF4-FFF2-40B4-BE49-F238E27FC236}">
                <a16:creationId xmlns:a16="http://schemas.microsoft.com/office/drawing/2014/main" id="{D13DB483-7C98-B91D-6E97-158DE13E027C}"/>
              </a:ext>
            </a:extLst>
          </p:cNvPr>
          <p:cNvSpPr>
            <a:spLocks noGrp="1"/>
          </p:cNvSpPr>
          <p:nvPr>
            <p:ph type="sldNum" sz="quarter" idx="12"/>
          </p:nvPr>
        </p:nvSpPr>
        <p:spPr/>
        <p:txBody>
          <a:bodyPr/>
          <a:lstStyle/>
          <a:p>
            <a:fld id="{71C1FE47-C3A2-46BA-AF1A-0031EA7851D5}" type="slidenum">
              <a:rPr lang="es-AR" smtClean="0"/>
              <a:pPr/>
              <a:t>5</a:t>
            </a:fld>
            <a:endParaRPr lang="es-AR"/>
          </a:p>
        </p:txBody>
      </p:sp>
      <p:graphicFrame>
        <p:nvGraphicFramePr>
          <p:cNvPr id="5" name="Diagrama 4">
            <a:extLst>
              <a:ext uri="{FF2B5EF4-FFF2-40B4-BE49-F238E27FC236}">
                <a16:creationId xmlns:a16="http://schemas.microsoft.com/office/drawing/2014/main" id="{777FE576-5DEE-7EAF-0605-F5A189F9039E}"/>
              </a:ext>
            </a:extLst>
          </p:cNvPr>
          <p:cNvGraphicFramePr/>
          <p:nvPr>
            <p:extLst>
              <p:ext uri="{D42A27DB-BD31-4B8C-83A1-F6EECF244321}">
                <p14:modId xmlns:p14="http://schemas.microsoft.com/office/powerpoint/2010/main" val="1812183260"/>
              </p:ext>
            </p:extLst>
          </p:nvPr>
        </p:nvGraphicFramePr>
        <p:xfrm>
          <a:off x="341221" y="2432648"/>
          <a:ext cx="11638221" cy="33297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uadroTexto 5">
            <a:extLst>
              <a:ext uri="{FF2B5EF4-FFF2-40B4-BE49-F238E27FC236}">
                <a16:creationId xmlns:a16="http://schemas.microsoft.com/office/drawing/2014/main" id="{10C40F23-B5D5-D9B4-79C1-ECDC56BB11D3}"/>
              </a:ext>
            </a:extLst>
          </p:cNvPr>
          <p:cNvSpPr txBox="1"/>
          <p:nvPr/>
        </p:nvSpPr>
        <p:spPr>
          <a:xfrm>
            <a:off x="535004" y="5857336"/>
            <a:ext cx="11444438" cy="646331"/>
          </a:xfrm>
          <a:prstGeom prst="rect">
            <a:avLst/>
          </a:prstGeom>
          <a:noFill/>
        </p:spPr>
        <p:txBody>
          <a:bodyPr wrap="square" rtlCol="0">
            <a:spAutoFit/>
          </a:bodyPr>
          <a:lstStyle/>
          <a:p>
            <a:pPr algn="ctr"/>
            <a:r>
              <a:rPr lang="es-AR" b="1" dirty="0">
                <a:solidFill>
                  <a:srgbClr val="FAA74A"/>
                </a:solidFill>
              </a:rPr>
              <a:t>El nuevo esquema plantea volatilidad en las variables clave (tipo de cambio y tasa de interés), por lo tanto el horizonte temporal pasa a ser clave al momento de decidir una estrategia de inversión. </a:t>
            </a:r>
          </a:p>
        </p:txBody>
      </p:sp>
    </p:spTree>
    <p:extLst>
      <p:ext uri="{BB962C8B-B14F-4D97-AF65-F5344CB8AC3E}">
        <p14:creationId xmlns:p14="http://schemas.microsoft.com/office/powerpoint/2010/main" val="1179591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614523-60B6-2657-E19E-6450A7FE1937}"/>
              </a:ext>
            </a:extLst>
          </p:cNvPr>
          <p:cNvSpPr>
            <a:spLocks noGrp="1"/>
          </p:cNvSpPr>
          <p:nvPr>
            <p:ph type="title"/>
          </p:nvPr>
        </p:nvSpPr>
        <p:spPr/>
        <p:txBody>
          <a:bodyPr/>
          <a:lstStyle/>
          <a:p>
            <a:r>
              <a:rPr lang="es-AR" dirty="0"/>
              <a:t>Tipo de Cambio: Mirando flujos y operatoria diaria. </a:t>
            </a:r>
          </a:p>
        </p:txBody>
      </p:sp>
      <p:sp>
        <p:nvSpPr>
          <p:cNvPr id="3" name="Marcador de contenido 2">
            <a:extLst>
              <a:ext uri="{FF2B5EF4-FFF2-40B4-BE49-F238E27FC236}">
                <a16:creationId xmlns:a16="http://schemas.microsoft.com/office/drawing/2014/main" id="{5B4ABD98-F2FF-41B0-4AEF-CE56C907FCA6}"/>
              </a:ext>
            </a:extLst>
          </p:cNvPr>
          <p:cNvSpPr>
            <a:spLocks noGrp="1"/>
          </p:cNvSpPr>
          <p:nvPr>
            <p:ph idx="1"/>
          </p:nvPr>
        </p:nvSpPr>
        <p:spPr>
          <a:xfrm>
            <a:off x="212557" y="991402"/>
            <a:ext cx="6170990" cy="5760756"/>
          </a:xfrm>
        </p:spPr>
        <p:txBody>
          <a:bodyPr>
            <a:normAutofit/>
          </a:bodyPr>
          <a:lstStyle/>
          <a:p>
            <a:pPr algn="just"/>
            <a:r>
              <a:rPr lang="es-AR" sz="1600" dirty="0"/>
              <a:t>El nuevo esquema cambiario viene operando con una </a:t>
            </a:r>
            <a:r>
              <a:rPr lang="es-AR" sz="1600" dirty="0" err="1"/>
              <a:t>sub-banda</a:t>
            </a:r>
            <a:r>
              <a:rPr lang="es-AR" sz="1600" dirty="0"/>
              <a:t> dentro de las bandas definidas por el equipo económico. </a:t>
            </a:r>
          </a:p>
          <a:p>
            <a:pPr algn="just"/>
            <a:r>
              <a:rPr lang="es-AR" sz="1600" dirty="0"/>
              <a:t>El piso y techo fueron incorporados por el mercado como referencia y las decisiones de cartera parecen estar apareciendo mucho antes de esos límites. </a:t>
            </a:r>
          </a:p>
          <a:p>
            <a:pPr algn="just"/>
            <a:r>
              <a:rPr lang="es-AR" sz="1600" dirty="0"/>
              <a:t>Recién a principios de mayo, presumiblemente con mucha compra minorista, el mercado se acercó al techo de esa banda y por ahora con cada vez menor volatilidad intradiaria. </a:t>
            </a:r>
          </a:p>
          <a:p>
            <a:pPr algn="just"/>
            <a:r>
              <a:rPr lang="es-AR" sz="1600" dirty="0"/>
              <a:t>Hacia adelante el nuevo esquema obliga mirar muy bien los flujos. El foco va a estar en la estacionalidad de la liquidación del agro, el aumento de las importaciones, la creciente demanda de turismo y el aporte de la cuenta capital.</a:t>
            </a:r>
          </a:p>
          <a:p>
            <a:pPr algn="just"/>
            <a:r>
              <a:rPr lang="es-AR" sz="1600" dirty="0"/>
              <a:t>El problema es que los flujos de capitales son menos estables que los comerciales y obligan a mantener un delicado equilibrio de tasas de interés. </a:t>
            </a:r>
          </a:p>
          <a:p>
            <a:pPr algn="just"/>
            <a:r>
              <a:rPr lang="es-AR" sz="1600" dirty="0"/>
              <a:t>Ese equilibrio opera de manera interactiva entre las tasas en pesos, el costo de cobertura cambiaria y las tasas en dólares. </a:t>
            </a:r>
          </a:p>
          <a:p>
            <a:pPr algn="just"/>
            <a:endParaRPr lang="es-AR" sz="1600" dirty="0"/>
          </a:p>
        </p:txBody>
      </p:sp>
      <p:sp>
        <p:nvSpPr>
          <p:cNvPr id="4" name="Marcador de número de diapositiva 3">
            <a:extLst>
              <a:ext uri="{FF2B5EF4-FFF2-40B4-BE49-F238E27FC236}">
                <a16:creationId xmlns:a16="http://schemas.microsoft.com/office/drawing/2014/main" id="{C1341E0B-E83C-254A-1F26-57734DDD0EC5}"/>
              </a:ext>
            </a:extLst>
          </p:cNvPr>
          <p:cNvSpPr>
            <a:spLocks noGrp="1"/>
          </p:cNvSpPr>
          <p:nvPr>
            <p:ph type="sldNum" sz="quarter" idx="12"/>
          </p:nvPr>
        </p:nvSpPr>
        <p:spPr/>
        <p:txBody>
          <a:bodyPr/>
          <a:lstStyle/>
          <a:p>
            <a:fld id="{71C1FE47-C3A2-46BA-AF1A-0031EA7851D5}" type="slidenum">
              <a:rPr lang="es-AR" smtClean="0"/>
              <a:pPr/>
              <a:t>6</a:t>
            </a:fld>
            <a:endParaRPr lang="es-AR"/>
          </a:p>
        </p:txBody>
      </p:sp>
      <p:pic>
        <p:nvPicPr>
          <p:cNvPr id="6" name="Imagen 5">
            <a:extLst>
              <a:ext uri="{FF2B5EF4-FFF2-40B4-BE49-F238E27FC236}">
                <a16:creationId xmlns:a16="http://schemas.microsoft.com/office/drawing/2014/main" id="{DE7AFC15-0EA3-3B47-C970-C15DAF1238B0}"/>
              </a:ext>
            </a:extLst>
          </p:cNvPr>
          <p:cNvPicPr>
            <a:picLocks noChangeAspect="1"/>
          </p:cNvPicPr>
          <p:nvPr/>
        </p:nvPicPr>
        <p:blipFill>
          <a:blip r:embed="rId2"/>
          <a:stretch>
            <a:fillRect/>
          </a:stretch>
        </p:blipFill>
        <p:spPr>
          <a:xfrm>
            <a:off x="7203057" y="3999688"/>
            <a:ext cx="4776386" cy="2778865"/>
          </a:xfrm>
          <a:prstGeom prst="rect">
            <a:avLst/>
          </a:prstGeom>
        </p:spPr>
      </p:pic>
      <p:pic>
        <p:nvPicPr>
          <p:cNvPr id="7" name="Imagen 6">
            <a:extLst>
              <a:ext uri="{FF2B5EF4-FFF2-40B4-BE49-F238E27FC236}">
                <a16:creationId xmlns:a16="http://schemas.microsoft.com/office/drawing/2014/main" id="{DCCCFFB8-1078-FFE2-0D3C-ABAD5E2B71EB}"/>
              </a:ext>
            </a:extLst>
          </p:cNvPr>
          <p:cNvPicPr>
            <a:picLocks noChangeAspect="1"/>
          </p:cNvPicPr>
          <p:nvPr/>
        </p:nvPicPr>
        <p:blipFill>
          <a:blip r:embed="rId3"/>
          <a:stretch>
            <a:fillRect/>
          </a:stretch>
        </p:blipFill>
        <p:spPr>
          <a:xfrm>
            <a:off x="7329676" y="991402"/>
            <a:ext cx="4554812" cy="2872724"/>
          </a:xfrm>
          <a:prstGeom prst="rect">
            <a:avLst/>
          </a:prstGeom>
        </p:spPr>
      </p:pic>
    </p:spTree>
    <p:extLst>
      <p:ext uri="{BB962C8B-B14F-4D97-AF65-F5344CB8AC3E}">
        <p14:creationId xmlns:p14="http://schemas.microsoft.com/office/powerpoint/2010/main" val="4131464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BA784E-2254-8C55-AA16-AA083DDC6171}"/>
              </a:ext>
            </a:extLst>
          </p:cNvPr>
          <p:cNvSpPr>
            <a:spLocks noGrp="1"/>
          </p:cNvSpPr>
          <p:nvPr>
            <p:ph type="title"/>
          </p:nvPr>
        </p:nvSpPr>
        <p:spPr/>
        <p:txBody>
          <a:bodyPr/>
          <a:lstStyle/>
          <a:p>
            <a:r>
              <a:rPr lang="es-AR" dirty="0"/>
              <a:t>Mirando de cerca el Mundo Dólar</a:t>
            </a:r>
          </a:p>
        </p:txBody>
      </p:sp>
      <p:sp>
        <p:nvSpPr>
          <p:cNvPr id="3" name="Marcador de contenido 2">
            <a:extLst>
              <a:ext uri="{FF2B5EF4-FFF2-40B4-BE49-F238E27FC236}">
                <a16:creationId xmlns:a16="http://schemas.microsoft.com/office/drawing/2014/main" id="{3EF19693-2903-A120-1098-4C0D1F22A0C6}"/>
              </a:ext>
            </a:extLst>
          </p:cNvPr>
          <p:cNvSpPr>
            <a:spLocks noGrp="1"/>
          </p:cNvSpPr>
          <p:nvPr>
            <p:ph idx="1"/>
          </p:nvPr>
        </p:nvSpPr>
        <p:spPr>
          <a:xfrm>
            <a:off x="212556" y="802258"/>
            <a:ext cx="11640137" cy="2134135"/>
          </a:xfrm>
        </p:spPr>
        <p:txBody>
          <a:bodyPr>
            <a:normAutofit/>
          </a:bodyPr>
          <a:lstStyle/>
          <a:p>
            <a:r>
              <a:rPr lang="es-AR" sz="1400" dirty="0"/>
              <a:t>Los incentivos se volvieron a acomodar para que repunte el crédito en dólares. Ese es el principal factor para anclar las expectativas de tipo de cambio. El problema es que no se quede sin combustible y para eso tienen que crecer los depósitos en dólares.</a:t>
            </a:r>
          </a:p>
          <a:p>
            <a:r>
              <a:rPr lang="es-AR" sz="1400" dirty="0"/>
              <a:t>Los bancos van gestionando esa liquidez en función de cómo viene la demanda de crédito en USD. Las primeras ruedas de flotación la incertidumbre acotó ese interés. Pero hoy nuevamente aparecen oportunidades de financiamiento en dólares a tasas que, calzadas con futuros, son más convenientes que las tasas en pesos. </a:t>
            </a:r>
          </a:p>
          <a:p>
            <a:r>
              <a:rPr lang="es-AR" sz="1400" dirty="0"/>
              <a:t>El desafío para el sistema financiero es seguir encontrando demanda de crédito para consolidar ese crecimiento sin deteriorar la calidad de cartera. La ventaja es que el punto de partida se da con niveles todavía muy bajos de endeudamiento. </a:t>
            </a:r>
          </a:p>
        </p:txBody>
      </p:sp>
      <p:sp>
        <p:nvSpPr>
          <p:cNvPr id="4" name="Marcador de número de diapositiva 3">
            <a:extLst>
              <a:ext uri="{FF2B5EF4-FFF2-40B4-BE49-F238E27FC236}">
                <a16:creationId xmlns:a16="http://schemas.microsoft.com/office/drawing/2014/main" id="{CE7EA36F-4977-78F7-DD9E-1617BBC996F8}"/>
              </a:ext>
            </a:extLst>
          </p:cNvPr>
          <p:cNvSpPr>
            <a:spLocks noGrp="1"/>
          </p:cNvSpPr>
          <p:nvPr>
            <p:ph type="sldNum" sz="quarter" idx="12"/>
          </p:nvPr>
        </p:nvSpPr>
        <p:spPr/>
        <p:txBody>
          <a:bodyPr/>
          <a:lstStyle/>
          <a:p>
            <a:fld id="{71C1FE47-C3A2-46BA-AF1A-0031EA7851D5}" type="slidenum">
              <a:rPr lang="es-AR" smtClean="0"/>
              <a:pPr/>
              <a:t>7</a:t>
            </a:fld>
            <a:endParaRPr lang="es-AR"/>
          </a:p>
        </p:txBody>
      </p:sp>
      <p:pic>
        <p:nvPicPr>
          <p:cNvPr id="6" name="Imagen 5">
            <a:extLst>
              <a:ext uri="{FF2B5EF4-FFF2-40B4-BE49-F238E27FC236}">
                <a16:creationId xmlns:a16="http://schemas.microsoft.com/office/drawing/2014/main" id="{E441AA15-14F3-6382-6840-80643905A5AF}"/>
              </a:ext>
            </a:extLst>
          </p:cNvPr>
          <p:cNvPicPr preferRelativeResize="0">
            <a:picLocks/>
          </p:cNvPicPr>
          <p:nvPr/>
        </p:nvPicPr>
        <p:blipFill>
          <a:blip r:embed="rId2"/>
          <a:stretch>
            <a:fillRect/>
          </a:stretch>
        </p:blipFill>
        <p:spPr>
          <a:xfrm>
            <a:off x="443592" y="3245879"/>
            <a:ext cx="5220000" cy="3240000"/>
          </a:xfrm>
          <a:prstGeom prst="rect">
            <a:avLst/>
          </a:prstGeom>
        </p:spPr>
      </p:pic>
      <p:pic>
        <p:nvPicPr>
          <p:cNvPr id="7" name="Imagen 6">
            <a:extLst>
              <a:ext uri="{FF2B5EF4-FFF2-40B4-BE49-F238E27FC236}">
                <a16:creationId xmlns:a16="http://schemas.microsoft.com/office/drawing/2014/main" id="{F273B04E-5CF2-8DB1-36F7-1C1994048E84}"/>
              </a:ext>
            </a:extLst>
          </p:cNvPr>
          <p:cNvPicPr preferRelativeResize="0">
            <a:picLocks/>
          </p:cNvPicPr>
          <p:nvPr/>
        </p:nvPicPr>
        <p:blipFill>
          <a:blip r:embed="rId3"/>
          <a:stretch>
            <a:fillRect/>
          </a:stretch>
        </p:blipFill>
        <p:spPr>
          <a:xfrm>
            <a:off x="6455202" y="3245879"/>
            <a:ext cx="5220000" cy="3240000"/>
          </a:xfrm>
          <a:prstGeom prst="rect">
            <a:avLst/>
          </a:prstGeom>
        </p:spPr>
      </p:pic>
    </p:spTree>
    <p:extLst>
      <p:ext uri="{BB962C8B-B14F-4D97-AF65-F5344CB8AC3E}">
        <p14:creationId xmlns:p14="http://schemas.microsoft.com/office/powerpoint/2010/main" val="203048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32A010-C12C-00DB-E985-AD654DAE697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8FEB4A2F-5A5B-B900-EF24-A8F513F114ED}"/>
              </a:ext>
            </a:extLst>
          </p:cNvPr>
          <p:cNvSpPr>
            <a:spLocks noGrp="1"/>
          </p:cNvSpPr>
          <p:nvPr>
            <p:ph type="title"/>
          </p:nvPr>
        </p:nvSpPr>
        <p:spPr/>
        <p:txBody>
          <a:bodyPr/>
          <a:lstStyle/>
          <a:p>
            <a:r>
              <a:rPr lang="es-AR" dirty="0"/>
              <a:t>Costo de Cobertura</a:t>
            </a:r>
          </a:p>
        </p:txBody>
      </p:sp>
      <p:sp>
        <p:nvSpPr>
          <p:cNvPr id="3" name="Marcador de contenido 2">
            <a:extLst>
              <a:ext uri="{FF2B5EF4-FFF2-40B4-BE49-F238E27FC236}">
                <a16:creationId xmlns:a16="http://schemas.microsoft.com/office/drawing/2014/main" id="{2D33A89F-E87A-30EC-1395-39CCEABD2275}"/>
              </a:ext>
            </a:extLst>
          </p:cNvPr>
          <p:cNvSpPr>
            <a:spLocks noGrp="1"/>
          </p:cNvSpPr>
          <p:nvPr>
            <p:ph idx="1"/>
          </p:nvPr>
        </p:nvSpPr>
        <p:spPr>
          <a:xfrm>
            <a:off x="212558" y="991402"/>
            <a:ext cx="5989834" cy="5650029"/>
          </a:xfrm>
        </p:spPr>
        <p:txBody>
          <a:bodyPr>
            <a:normAutofit/>
          </a:bodyPr>
          <a:lstStyle/>
          <a:p>
            <a:pPr algn="just"/>
            <a:r>
              <a:rPr lang="es-AR" sz="1600" dirty="0"/>
              <a:t>El equilibrio del mercado cambiario se sustenta en el flujo de capitales como factor de compensación de los dólares que se van por turismo y por atesoramiento.</a:t>
            </a:r>
          </a:p>
          <a:p>
            <a:pPr algn="just"/>
            <a:r>
              <a:rPr lang="es-AR" sz="1600" dirty="0"/>
              <a:t>Para que eso funcione, para las empresas tiene que ser conveniente financiarse en USD antes que hacerlo en pesos. El esquema de bandas tiene por objetivo acotar ese costo de cobertura cuando se acerca al techo de la banda. </a:t>
            </a:r>
          </a:p>
          <a:p>
            <a:pPr algn="just"/>
            <a:r>
              <a:rPr lang="es-AR" sz="1600" dirty="0"/>
              <a:t>En el rango medio, el costo de cobertura se mide con respecto a las tasa implícitas de ROFEX. Por eso es importante medir la liquidez en dólares (hoy mejor por aumento de depósitos) y la capacidad prestable remanente de los bancos. </a:t>
            </a:r>
          </a:p>
          <a:p>
            <a:pPr algn="just"/>
            <a:r>
              <a:rPr lang="es-AR" sz="1600" dirty="0"/>
              <a:t>Hoy es una ecuación que cierra justo para un plazo corto y que luego ya empieza a darse vuelta. Para no correr riesgos, se necesita aumentar el saldo de depósitos en dólares, para que los bancos no presionen sobre las tasas en dólares y siga habiendo fondeo barato. </a:t>
            </a:r>
          </a:p>
          <a:p>
            <a:pPr algn="just"/>
            <a:endParaRPr lang="es-AR" sz="1600" dirty="0"/>
          </a:p>
        </p:txBody>
      </p:sp>
      <p:sp>
        <p:nvSpPr>
          <p:cNvPr id="4" name="Marcador de número de diapositiva 3">
            <a:extLst>
              <a:ext uri="{FF2B5EF4-FFF2-40B4-BE49-F238E27FC236}">
                <a16:creationId xmlns:a16="http://schemas.microsoft.com/office/drawing/2014/main" id="{F2D872FC-AC30-DFD9-C5B3-BFC1DE65B25A}"/>
              </a:ext>
            </a:extLst>
          </p:cNvPr>
          <p:cNvSpPr>
            <a:spLocks noGrp="1"/>
          </p:cNvSpPr>
          <p:nvPr>
            <p:ph type="sldNum" sz="quarter" idx="12"/>
          </p:nvPr>
        </p:nvSpPr>
        <p:spPr/>
        <p:txBody>
          <a:bodyPr/>
          <a:lstStyle/>
          <a:p>
            <a:fld id="{71C1FE47-C3A2-46BA-AF1A-0031EA7851D5}" type="slidenum">
              <a:rPr lang="es-AR" smtClean="0"/>
              <a:pPr/>
              <a:t>8</a:t>
            </a:fld>
            <a:endParaRPr lang="es-AR"/>
          </a:p>
        </p:txBody>
      </p:sp>
      <p:pic>
        <p:nvPicPr>
          <p:cNvPr id="8" name="Imagen 7">
            <a:extLst>
              <a:ext uri="{FF2B5EF4-FFF2-40B4-BE49-F238E27FC236}">
                <a16:creationId xmlns:a16="http://schemas.microsoft.com/office/drawing/2014/main" id="{0DED4C14-6A38-D67A-5D10-56F0603724AC}"/>
              </a:ext>
            </a:extLst>
          </p:cNvPr>
          <p:cNvPicPr>
            <a:picLocks noChangeAspect="1"/>
          </p:cNvPicPr>
          <p:nvPr/>
        </p:nvPicPr>
        <p:blipFill>
          <a:blip r:embed="rId2"/>
          <a:stretch>
            <a:fillRect/>
          </a:stretch>
        </p:blipFill>
        <p:spPr>
          <a:xfrm>
            <a:off x="6890373" y="3816416"/>
            <a:ext cx="4657748" cy="2767824"/>
          </a:xfrm>
          <a:prstGeom prst="rect">
            <a:avLst/>
          </a:prstGeom>
        </p:spPr>
      </p:pic>
      <p:pic>
        <p:nvPicPr>
          <p:cNvPr id="9" name="Imagen 8">
            <a:extLst>
              <a:ext uri="{FF2B5EF4-FFF2-40B4-BE49-F238E27FC236}">
                <a16:creationId xmlns:a16="http://schemas.microsoft.com/office/drawing/2014/main" id="{A291613F-3DB1-5934-C7A0-26482F7DE9C0}"/>
              </a:ext>
            </a:extLst>
          </p:cNvPr>
          <p:cNvPicPr>
            <a:picLocks noChangeAspect="1"/>
          </p:cNvPicPr>
          <p:nvPr/>
        </p:nvPicPr>
        <p:blipFill>
          <a:blip r:embed="rId3"/>
          <a:stretch>
            <a:fillRect/>
          </a:stretch>
        </p:blipFill>
        <p:spPr>
          <a:xfrm>
            <a:off x="6890373" y="798634"/>
            <a:ext cx="4657748" cy="3017782"/>
          </a:xfrm>
          <a:prstGeom prst="rect">
            <a:avLst/>
          </a:prstGeom>
        </p:spPr>
      </p:pic>
    </p:spTree>
    <p:extLst>
      <p:ext uri="{BB962C8B-B14F-4D97-AF65-F5344CB8AC3E}">
        <p14:creationId xmlns:p14="http://schemas.microsoft.com/office/powerpoint/2010/main" val="3551422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9507B4-25DC-B984-A0AC-1898D89C4F05}"/>
              </a:ext>
            </a:extLst>
          </p:cNvPr>
          <p:cNvSpPr>
            <a:spLocks noGrp="1"/>
          </p:cNvSpPr>
          <p:nvPr>
            <p:ph type="title"/>
          </p:nvPr>
        </p:nvSpPr>
        <p:spPr/>
        <p:txBody>
          <a:bodyPr/>
          <a:lstStyle/>
          <a:p>
            <a:r>
              <a:rPr lang="es-AR" dirty="0"/>
              <a:t>¿Qué está pasando con la liquidez?</a:t>
            </a:r>
          </a:p>
        </p:txBody>
      </p:sp>
      <p:sp>
        <p:nvSpPr>
          <p:cNvPr id="3" name="Marcador de contenido 2">
            <a:extLst>
              <a:ext uri="{FF2B5EF4-FFF2-40B4-BE49-F238E27FC236}">
                <a16:creationId xmlns:a16="http://schemas.microsoft.com/office/drawing/2014/main" id="{911C1E14-2D31-AED1-C103-482FD8D11FC3}"/>
              </a:ext>
            </a:extLst>
          </p:cNvPr>
          <p:cNvSpPr>
            <a:spLocks noGrp="1"/>
          </p:cNvSpPr>
          <p:nvPr>
            <p:ph idx="1"/>
          </p:nvPr>
        </p:nvSpPr>
        <p:spPr>
          <a:xfrm>
            <a:off x="212558" y="785004"/>
            <a:ext cx="5222084" cy="5856427"/>
          </a:xfrm>
        </p:spPr>
        <p:txBody>
          <a:bodyPr>
            <a:normAutofit/>
          </a:bodyPr>
          <a:lstStyle/>
          <a:p>
            <a:pPr algn="just"/>
            <a:r>
              <a:rPr lang="es-AR" sz="1600" dirty="0"/>
              <a:t>El Tesoro inyectó pesos en las últimas licitaciones y eso alimentó la liquidez bancaria. </a:t>
            </a:r>
          </a:p>
          <a:p>
            <a:pPr algn="just"/>
            <a:r>
              <a:rPr lang="es-AR" sz="1600" dirty="0"/>
              <a:t>El impacto de la mayor liquidez se combinó con expectativas de inflación menores a lo esperado para abril. El efecto de estos factores se está viendo en las tasas de interés, que comprimieron tanto en el tramo largo, como en el corto. </a:t>
            </a:r>
          </a:p>
          <a:p>
            <a:pPr algn="just"/>
            <a:r>
              <a:rPr lang="es-AR" sz="1600" dirty="0"/>
              <a:t>La inflación implícita en el arbitraje de bonos se ubica ya en el 26% para el año. Luce baja de cara a un ciclo estacional cambiario que se combina con el proceso electoral. </a:t>
            </a:r>
          </a:p>
          <a:p>
            <a:pPr algn="just"/>
            <a:r>
              <a:rPr lang="es-AR" sz="1600" dirty="0"/>
              <a:t>El BCRA se corrió de la operatoria de pases y los bancos están operando con niveles más altos de liquidez, recurriendo nuevamente a las </a:t>
            </a:r>
            <a:r>
              <a:rPr lang="es-AR" sz="1600" dirty="0" err="1"/>
              <a:t>LEFIs</a:t>
            </a:r>
            <a:r>
              <a:rPr lang="es-AR" sz="1600" dirty="0"/>
              <a:t>. Todavía resta ver cómo se instrumentan las operaciones de mercado abierto. </a:t>
            </a:r>
          </a:p>
          <a:p>
            <a:pPr algn="just"/>
            <a:endParaRPr lang="es-AR" sz="1600" dirty="0"/>
          </a:p>
        </p:txBody>
      </p:sp>
      <p:sp>
        <p:nvSpPr>
          <p:cNvPr id="4" name="Marcador de número de diapositiva 3">
            <a:extLst>
              <a:ext uri="{FF2B5EF4-FFF2-40B4-BE49-F238E27FC236}">
                <a16:creationId xmlns:a16="http://schemas.microsoft.com/office/drawing/2014/main" id="{EDFAA013-4FC7-A3AA-40C2-1DD03E6508C4}"/>
              </a:ext>
            </a:extLst>
          </p:cNvPr>
          <p:cNvSpPr>
            <a:spLocks noGrp="1"/>
          </p:cNvSpPr>
          <p:nvPr>
            <p:ph type="sldNum" sz="quarter" idx="12"/>
          </p:nvPr>
        </p:nvSpPr>
        <p:spPr/>
        <p:txBody>
          <a:bodyPr/>
          <a:lstStyle/>
          <a:p>
            <a:fld id="{71C1FE47-C3A2-46BA-AF1A-0031EA7851D5}" type="slidenum">
              <a:rPr lang="es-AR" smtClean="0"/>
              <a:pPr/>
              <a:t>9</a:t>
            </a:fld>
            <a:endParaRPr lang="es-AR"/>
          </a:p>
        </p:txBody>
      </p:sp>
      <p:pic>
        <p:nvPicPr>
          <p:cNvPr id="5" name="Imagen 4">
            <a:extLst>
              <a:ext uri="{FF2B5EF4-FFF2-40B4-BE49-F238E27FC236}">
                <a16:creationId xmlns:a16="http://schemas.microsoft.com/office/drawing/2014/main" id="{FB6F56B3-3E06-BE4A-25F1-634930C5796D}"/>
              </a:ext>
            </a:extLst>
          </p:cNvPr>
          <p:cNvPicPr>
            <a:picLocks noChangeAspect="1"/>
          </p:cNvPicPr>
          <p:nvPr/>
        </p:nvPicPr>
        <p:blipFill>
          <a:blip r:embed="rId2"/>
          <a:stretch>
            <a:fillRect/>
          </a:stretch>
        </p:blipFill>
        <p:spPr>
          <a:xfrm>
            <a:off x="6391717" y="3985433"/>
            <a:ext cx="4802721" cy="2766724"/>
          </a:xfrm>
          <a:prstGeom prst="rect">
            <a:avLst/>
          </a:prstGeom>
        </p:spPr>
      </p:pic>
      <p:pic>
        <p:nvPicPr>
          <p:cNvPr id="6" name="Imagen 5">
            <a:extLst>
              <a:ext uri="{FF2B5EF4-FFF2-40B4-BE49-F238E27FC236}">
                <a16:creationId xmlns:a16="http://schemas.microsoft.com/office/drawing/2014/main" id="{C9BEE0AE-F874-F17E-59BF-FAF16C50DC4A}"/>
              </a:ext>
            </a:extLst>
          </p:cNvPr>
          <p:cNvPicPr>
            <a:picLocks noChangeAspect="1"/>
          </p:cNvPicPr>
          <p:nvPr/>
        </p:nvPicPr>
        <p:blipFill>
          <a:blip r:embed="rId3"/>
          <a:stretch>
            <a:fillRect/>
          </a:stretch>
        </p:blipFill>
        <p:spPr>
          <a:xfrm>
            <a:off x="6367929" y="901218"/>
            <a:ext cx="4826509" cy="2843511"/>
          </a:xfrm>
          <a:prstGeom prst="rect">
            <a:avLst/>
          </a:prstGeom>
        </p:spPr>
      </p:pic>
    </p:spTree>
    <p:extLst>
      <p:ext uri="{BB962C8B-B14F-4D97-AF65-F5344CB8AC3E}">
        <p14:creationId xmlns:p14="http://schemas.microsoft.com/office/powerpoint/2010/main" val="754339698"/>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33134</TotalTime>
  <Words>2026</Words>
  <Application>Microsoft Office PowerPoint</Application>
  <PresentationFormat>Panorámica</PresentationFormat>
  <Paragraphs>119</Paragraphs>
  <Slides>15</Slides>
  <Notes>0</Notes>
  <HiddenSlides>0</HiddenSlides>
  <MMClips>0</MMClips>
  <ScaleCrop>false</ScaleCrop>
  <HeadingPairs>
    <vt:vector size="6" baseType="variant">
      <vt:variant>
        <vt:lpstr>Fuentes usadas</vt:lpstr>
      </vt:variant>
      <vt:variant>
        <vt:i4>7</vt:i4>
      </vt:variant>
      <vt:variant>
        <vt:lpstr>Tema</vt:lpstr>
      </vt:variant>
      <vt:variant>
        <vt:i4>3</vt:i4>
      </vt:variant>
      <vt:variant>
        <vt:lpstr>Títulos de diapositiva</vt:lpstr>
      </vt:variant>
      <vt:variant>
        <vt:i4>15</vt:i4>
      </vt:variant>
    </vt:vector>
  </HeadingPairs>
  <TitlesOfParts>
    <vt:vector size="25" baseType="lpstr">
      <vt:lpstr>Aptos</vt:lpstr>
      <vt:lpstr>Aptos Display</vt:lpstr>
      <vt:lpstr>Arial</vt:lpstr>
      <vt:lpstr>Calibri</vt:lpstr>
      <vt:lpstr>Calibri Light</vt:lpstr>
      <vt:lpstr>Montserrat</vt:lpstr>
      <vt:lpstr>Wingdings</vt:lpstr>
      <vt:lpstr>1_Tema de Office</vt:lpstr>
      <vt:lpstr>Tema de Office</vt:lpstr>
      <vt:lpstr>1_Office Theme</vt:lpstr>
      <vt:lpstr>Presentación de PowerPoint</vt:lpstr>
      <vt:lpstr>Avanzando en la Hoja de Ruta: Llegamos a Fase III</vt:lpstr>
      <vt:lpstr>Avanzar en un frente externo más desafiante.</vt:lpstr>
      <vt:lpstr>En el Plano Local, arrancó la Fase III</vt:lpstr>
      <vt:lpstr>La Necesidad de Migrar hacia una Nueva Mirada</vt:lpstr>
      <vt:lpstr>Tipo de Cambio: Mirando flujos y operatoria diaria. </vt:lpstr>
      <vt:lpstr>Mirando de cerca el Mundo Dólar</vt:lpstr>
      <vt:lpstr>Costo de Cobertura</vt:lpstr>
      <vt:lpstr>¿Qué está pasando con la liquidez?</vt:lpstr>
      <vt:lpstr>¿Sube la demanda Real de Dinero?</vt:lpstr>
      <vt:lpstr>Expectativas de Inflación</vt:lpstr>
      <vt:lpstr>¿Qué están haciendo los Inversores?</vt:lpstr>
      <vt:lpstr>Nuestra Mirada de Asset Allocation</vt:lpstr>
      <vt:lpstr>Una Radiografía de Nuestros Productos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Gonzalo Quintas</dc:creator>
  <cp:lastModifiedBy>Rodrigo Benitez</cp:lastModifiedBy>
  <cp:revision>389</cp:revision>
  <dcterms:created xsi:type="dcterms:W3CDTF">2022-10-23T20:31:22Z</dcterms:created>
  <dcterms:modified xsi:type="dcterms:W3CDTF">2025-05-08T15:25:03Z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9378c09-609d-421b-88fc-485d53760b2b_Enabled">
    <vt:lpwstr>true</vt:lpwstr>
  </property>
  <property fmtid="{D5CDD505-2E9C-101B-9397-08002B2CF9AE}" pid="3" name="MSIP_Label_a9378c09-609d-421b-88fc-485d53760b2b_SetDate">
    <vt:lpwstr>2024-09-03T19:19:19Z</vt:lpwstr>
  </property>
  <property fmtid="{D5CDD505-2E9C-101B-9397-08002B2CF9AE}" pid="4" name="MSIP_Label_a9378c09-609d-421b-88fc-485d53760b2b_Method">
    <vt:lpwstr>Standard</vt:lpwstr>
  </property>
  <property fmtid="{D5CDD505-2E9C-101B-9397-08002B2CF9AE}" pid="5" name="MSIP_Label_a9378c09-609d-421b-88fc-485d53760b2b_Name">
    <vt:lpwstr>Etiqueta Estrictamente Secreto</vt:lpwstr>
  </property>
  <property fmtid="{D5CDD505-2E9C-101B-9397-08002B2CF9AE}" pid="6" name="MSIP_Label_a9378c09-609d-421b-88fc-485d53760b2b_SiteId">
    <vt:lpwstr>d80f880f-4d4b-48a4-b6d5-ee44b3cdf59b</vt:lpwstr>
  </property>
  <property fmtid="{D5CDD505-2E9C-101B-9397-08002B2CF9AE}" pid="7" name="MSIP_Label_a9378c09-609d-421b-88fc-485d53760b2b_ActionId">
    <vt:lpwstr>bf569fee-3493-4087-aec6-5d57ae15953d</vt:lpwstr>
  </property>
  <property fmtid="{D5CDD505-2E9C-101B-9397-08002B2CF9AE}" pid="8" name="MSIP_Label_a9378c09-609d-421b-88fc-485d53760b2b_ContentBits">
    <vt:lpwstr>0</vt:lpwstr>
  </property>
</Properties>
</file>